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24"/>
  </p:notesMasterIdLst>
  <p:sldIdLst>
    <p:sldId id="408" r:id="rId5"/>
    <p:sldId id="424" r:id="rId6"/>
    <p:sldId id="425" r:id="rId7"/>
    <p:sldId id="426" r:id="rId8"/>
    <p:sldId id="432" r:id="rId9"/>
    <p:sldId id="435" r:id="rId10"/>
    <p:sldId id="1157" r:id="rId11"/>
    <p:sldId id="439" r:id="rId12"/>
    <p:sldId id="434" r:id="rId13"/>
    <p:sldId id="427" r:id="rId14"/>
    <p:sldId id="436" r:id="rId15"/>
    <p:sldId id="438" r:id="rId16"/>
    <p:sldId id="429" r:id="rId17"/>
    <p:sldId id="430" r:id="rId18"/>
    <p:sldId id="1158" r:id="rId19"/>
    <p:sldId id="1161" r:id="rId20"/>
    <p:sldId id="1160" r:id="rId21"/>
    <p:sldId id="1159" r:id="rId22"/>
    <p:sldId id="43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s, G.A. (Gwendolyn)" initials="MG(" lastIdx="2" clrIdx="0">
    <p:extLst>
      <p:ext uri="{19B8F6BF-5375-455C-9EA6-DF929625EA0E}">
        <p15:presenceInfo xmlns:p15="http://schemas.microsoft.com/office/powerpoint/2012/main" userId="S::maaga@hr.nl::c2483c7c-0033-46ed-9ff5-3ff0c89f23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71A"/>
    <a:srgbClr val="7D6F97"/>
    <a:srgbClr val="FFFFFF"/>
    <a:srgbClr val="CB526E"/>
    <a:srgbClr val="5FB2E1"/>
    <a:srgbClr val="3C9FD9"/>
    <a:srgbClr val="554570"/>
    <a:srgbClr val="CFD6E8"/>
    <a:srgbClr val="CA0A37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3C6CEB-A478-5C63-F7E2-D4EDDDB57F73}" v="8" dt="2023-02-21T22:40:39.832"/>
    <p1510:client id="{9C91392C-1F2B-4441-92D4-31F7256A367C}" v="240" dt="2023-02-21T23:40:47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701"/>
  </p:normalViewPr>
  <p:slideViewPr>
    <p:cSldViewPr snapToGrid="0">
      <p:cViewPr varScale="1">
        <p:scale>
          <a:sx n="197" d="100"/>
          <a:sy n="197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s, G.A. (Gwendolyn)" userId="S::maaga@hr.nl::c2483c7c-0033-46ed-9ff5-3ff0c89f23f4" providerId="AD" clId="Web-{D8BB334F-C5CA-4117-A969-7B159BBB2B4A}"/>
    <pc:docChg chg="addSld modSld">
      <pc:chgData name="Maas, G.A. (Gwendolyn)" userId="S::maaga@hr.nl::c2483c7c-0033-46ed-9ff5-3ff0c89f23f4" providerId="AD" clId="Web-{D8BB334F-C5CA-4117-A969-7B159BBB2B4A}" dt="2022-10-05T08:31:03.642" v="28" actId="20577"/>
      <pc:docMkLst>
        <pc:docMk/>
      </pc:docMkLst>
      <pc:sldChg chg="modSp new">
        <pc:chgData name="Maas, G.A. (Gwendolyn)" userId="S::maaga@hr.nl::c2483c7c-0033-46ed-9ff5-3ff0c89f23f4" providerId="AD" clId="Web-{D8BB334F-C5CA-4117-A969-7B159BBB2B4A}" dt="2022-10-05T08:31:03.642" v="28" actId="20577"/>
        <pc:sldMkLst>
          <pc:docMk/>
          <pc:sldMk cId="3189833978" sldId="431"/>
        </pc:sldMkLst>
        <pc:spChg chg="mod">
          <ac:chgData name="Maas, G.A. (Gwendolyn)" userId="S::maaga@hr.nl::c2483c7c-0033-46ed-9ff5-3ff0c89f23f4" providerId="AD" clId="Web-{D8BB334F-C5CA-4117-A969-7B159BBB2B4A}" dt="2022-10-05T08:30:53.032" v="17" actId="20577"/>
          <ac:spMkLst>
            <pc:docMk/>
            <pc:sldMk cId="3189833978" sldId="431"/>
            <ac:spMk id="2" creationId="{310C986E-57E3-BCE0-4AD9-C136D1797871}"/>
          </ac:spMkLst>
        </pc:spChg>
        <pc:spChg chg="mod">
          <ac:chgData name="Maas, G.A. (Gwendolyn)" userId="S::maaga@hr.nl::c2483c7c-0033-46ed-9ff5-3ff0c89f23f4" providerId="AD" clId="Web-{D8BB334F-C5CA-4117-A969-7B159BBB2B4A}" dt="2022-10-05T08:31:03.642" v="28" actId="20577"/>
          <ac:spMkLst>
            <pc:docMk/>
            <pc:sldMk cId="3189833978" sldId="431"/>
            <ac:spMk id="3" creationId="{0F3CCAE5-47C5-475A-AF73-6BE319ED2B01}"/>
          </ac:spMkLst>
        </pc:spChg>
      </pc:sldChg>
    </pc:docChg>
  </pc:docChgLst>
  <pc:docChgLst>
    <pc:chgData name="Boogaard, J.A. (Jeroen)" userId="S::jaboo@hr.nl::5d8bfbb9-ac4d-4b54-995c-89502a1fc463" providerId="AD" clId="Web-{953C6CEB-A478-5C63-F7E2-D4EDDDB57F73}"/>
    <pc:docChg chg="modSld">
      <pc:chgData name="Boogaard, J.A. (Jeroen)" userId="S::jaboo@hr.nl::5d8bfbb9-ac4d-4b54-995c-89502a1fc463" providerId="AD" clId="Web-{953C6CEB-A478-5C63-F7E2-D4EDDDB57F73}" dt="2023-02-21T22:41:08.692" v="16" actId="20577"/>
      <pc:docMkLst>
        <pc:docMk/>
      </pc:docMkLst>
      <pc:sldChg chg="modSp">
        <pc:chgData name="Boogaard, J.A. (Jeroen)" userId="S::jaboo@hr.nl::5d8bfbb9-ac4d-4b54-995c-89502a1fc463" providerId="AD" clId="Web-{953C6CEB-A478-5C63-F7E2-D4EDDDB57F73}" dt="2023-02-21T22:40:38.206" v="6" actId="20577"/>
        <pc:sldMkLst>
          <pc:docMk/>
          <pc:sldMk cId="494620533" sldId="408"/>
        </pc:sldMkLst>
        <pc:spChg chg="mod">
          <ac:chgData name="Boogaard, J.A. (Jeroen)" userId="S::jaboo@hr.nl::5d8bfbb9-ac4d-4b54-995c-89502a1fc463" providerId="AD" clId="Web-{953C6CEB-A478-5C63-F7E2-D4EDDDB57F73}" dt="2023-02-21T22:40:19.050" v="0" actId="20577"/>
          <ac:spMkLst>
            <pc:docMk/>
            <pc:sldMk cId="494620533" sldId="408"/>
            <ac:spMk id="3" creationId="{7E4F0FCC-B6FE-6CF7-A3F6-6B3D598D6BBE}"/>
          </ac:spMkLst>
        </pc:spChg>
        <pc:spChg chg="mod">
          <ac:chgData name="Boogaard, J.A. (Jeroen)" userId="S::jaboo@hr.nl::5d8bfbb9-ac4d-4b54-995c-89502a1fc463" providerId="AD" clId="Web-{953C6CEB-A478-5C63-F7E2-D4EDDDB57F73}" dt="2023-02-21T22:40:38.206" v="6" actId="20577"/>
          <ac:spMkLst>
            <pc:docMk/>
            <pc:sldMk cId="494620533" sldId="408"/>
            <ac:spMk id="5" creationId="{DEAF36B9-323F-A68E-C801-633A5BD0E04E}"/>
          </ac:spMkLst>
        </pc:spChg>
      </pc:sldChg>
      <pc:sldChg chg="modSp">
        <pc:chgData name="Boogaard, J.A. (Jeroen)" userId="S::jaboo@hr.nl::5d8bfbb9-ac4d-4b54-995c-89502a1fc463" providerId="AD" clId="Web-{953C6CEB-A478-5C63-F7E2-D4EDDDB57F73}" dt="2023-02-21T22:41:08.692" v="16" actId="20577"/>
        <pc:sldMkLst>
          <pc:docMk/>
          <pc:sldMk cId="2272808181" sldId="425"/>
        </pc:sldMkLst>
        <pc:graphicFrameChg chg="modGraphic">
          <ac:chgData name="Boogaard, J.A. (Jeroen)" userId="S::jaboo@hr.nl::5d8bfbb9-ac4d-4b54-995c-89502a1fc463" providerId="AD" clId="Web-{953C6CEB-A478-5C63-F7E2-D4EDDDB57F73}" dt="2023-02-21T22:41:08.692" v="16" actId="20577"/>
          <ac:graphicFrameMkLst>
            <pc:docMk/>
            <pc:sldMk cId="2272808181" sldId="425"/>
            <ac:graphicFrameMk id="18" creationId="{01D170F7-14BF-27D6-8F58-C247E8B5CA7B}"/>
          </ac:graphicFrameMkLst>
        </pc:graphicFrameChg>
      </pc:sldChg>
    </pc:docChg>
  </pc:docChgLst>
  <pc:docChgLst>
    <pc:chgData name="Boogaard, J.A. (Jeroen)" userId="5d8bfbb9-ac4d-4b54-995c-89502a1fc463" providerId="ADAL" clId="{9C91392C-1F2B-4441-92D4-31F7256A367C}"/>
    <pc:docChg chg="undo custSel addSld delSld modSld sldOrd">
      <pc:chgData name="Boogaard, J.A. (Jeroen)" userId="5d8bfbb9-ac4d-4b54-995c-89502a1fc463" providerId="ADAL" clId="{9C91392C-1F2B-4441-92D4-31F7256A367C}" dt="2023-02-22T00:18:34.638" v="560" actId="26606"/>
      <pc:docMkLst>
        <pc:docMk/>
      </pc:docMkLst>
      <pc:sldChg chg="addSp delSp modSp mod setBg">
        <pc:chgData name="Boogaard, J.A. (Jeroen)" userId="5d8bfbb9-ac4d-4b54-995c-89502a1fc463" providerId="ADAL" clId="{9C91392C-1F2B-4441-92D4-31F7256A367C}" dt="2023-02-21T22:41:59.620" v="4" actId="20577"/>
        <pc:sldMkLst>
          <pc:docMk/>
          <pc:sldMk cId="737778669" sldId="426"/>
        </pc:sldMkLst>
        <pc:spChg chg="mod">
          <ac:chgData name="Boogaard, J.A. (Jeroen)" userId="5d8bfbb9-ac4d-4b54-995c-89502a1fc463" providerId="ADAL" clId="{9C91392C-1F2B-4441-92D4-31F7256A367C}" dt="2023-02-21T22:41:47.324" v="0" actId="26606"/>
          <ac:spMkLst>
            <pc:docMk/>
            <pc:sldMk cId="737778669" sldId="426"/>
            <ac:spMk id="2" creationId="{1570842C-67DA-C1D0-0162-8207875D3BD7}"/>
          </ac:spMkLst>
        </pc:spChg>
        <pc:spChg chg="del">
          <ac:chgData name="Boogaard, J.A. (Jeroen)" userId="5d8bfbb9-ac4d-4b54-995c-89502a1fc463" providerId="ADAL" clId="{9C91392C-1F2B-4441-92D4-31F7256A367C}" dt="2023-02-21T22:41:47.324" v="0" actId="26606"/>
          <ac:spMkLst>
            <pc:docMk/>
            <pc:sldMk cId="737778669" sldId="426"/>
            <ac:spMk id="3" creationId="{98588113-B946-84C5-0ECF-59354AB079EF}"/>
          </ac:spMkLst>
        </pc:spChg>
        <pc:spChg chg="add">
          <ac:chgData name="Boogaard, J.A. (Jeroen)" userId="5d8bfbb9-ac4d-4b54-995c-89502a1fc463" providerId="ADAL" clId="{9C91392C-1F2B-4441-92D4-31F7256A367C}" dt="2023-02-21T22:41:47.324" v="0" actId="26606"/>
          <ac:spMkLst>
            <pc:docMk/>
            <pc:sldMk cId="737778669" sldId="426"/>
            <ac:spMk id="9" creationId="{BACC6370-2D7E-4714-9D71-7542949D7D5D}"/>
          </ac:spMkLst>
        </pc:spChg>
        <pc:spChg chg="add">
          <ac:chgData name="Boogaard, J.A. (Jeroen)" userId="5d8bfbb9-ac4d-4b54-995c-89502a1fc463" providerId="ADAL" clId="{9C91392C-1F2B-4441-92D4-31F7256A367C}" dt="2023-02-21T22:41:47.324" v="0" actId="26606"/>
          <ac:spMkLst>
            <pc:docMk/>
            <pc:sldMk cId="737778669" sldId="426"/>
            <ac:spMk id="11" creationId="{256B2C21-A230-48C0-8DF1-C46611373C44}"/>
          </ac:spMkLst>
        </pc:spChg>
        <pc:spChg chg="add">
          <ac:chgData name="Boogaard, J.A. (Jeroen)" userId="5d8bfbb9-ac4d-4b54-995c-89502a1fc463" providerId="ADAL" clId="{9C91392C-1F2B-4441-92D4-31F7256A367C}" dt="2023-02-21T22:41:47.324" v="0" actId="26606"/>
          <ac:spMkLst>
            <pc:docMk/>
            <pc:sldMk cId="737778669" sldId="426"/>
            <ac:spMk id="13" creationId="{3847E18C-932D-4C95-AABA-FEC7C9499AD7}"/>
          </ac:spMkLst>
        </pc:spChg>
        <pc:spChg chg="add">
          <ac:chgData name="Boogaard, J.A. (Jeroen)" userId="5d8bfbb9-ac4d-4b54-995c-89502a1fc463" providerId="ADAL" clId="{9C91392C-1F2B-4441-92D4-31F7256A367C}" dt="2023-02-21T22:41:47.324" v="0" actId="26606"/>
          <ac:spMkLst>
            <pc:docMk/>
            <pc:sldMk cId="737778669" sldId="426"/>
            <ac:spMk id="15" creationId="{3150CB11-0C61-439E-910F-5787759E72A0}"/>
          </ac:spMkLst>
        </pc:spChg>
        <pc:spChg chg="add">
          <ac:chgData name="Boogaard, J.A. (Jeroen)" userId="5d8bfbb9-ac4d-4b54-995c-89502a1fc463" providerId="ADAL" clId="{9C91392C-1F2B-4441-92D4-31F7256A367C}" dt="2023-02-21T22:41:47.324" v="0" actId="26606"/>
          <ac:spMkLst>
            <pc:docMk/>
            <pc:sldMk cId="737778669" sldId="426"/>
            <ac:spMk id="17" creationId="{43F8A58B-5155-44CE-A5FF-7647B47D0A7A}"/>
          </ac:spMkLst>
        </pc:spChg>
        <pc:spChg chg="add">
          <ac:chgData name="Boogaard, J.A. (Jeroen)" userId="5d8bfbb9-ac4d-4b54-995c-89502a1fc463" providerId="ADAL" clId="{9C91392C-1F2B-4441-92D4-31F7256A367C}" dt="2023-02-21T22:41:47.324" v="0" actId="26606"/>
          <ac:spMkLst>
            <pc:docMk/>
            <pc:sldMk cId="737778669" sldId="426"/>
            <ac:spMk id="19" creationId="{443F2ACA-E6D6-4028-82DD-F03C262D5DE6}"/>
          </ac:spMkLst>
        </pc:spChg>
        <pc:graphicFrameChg chg="add mod">
          <ac:chgData name="Boogaard, J.A. (Jeroen)" userId="5d8bfbb9-ac4d-4b54-995c-89502a1fc463" providerId="ADAL" clId="{9C91392C-1F2B-4441-92D4-31F7256A367C}" dt="2023-02-21T22:41:59.620" v="4" actId="20577"/>
          <ac:graphicFrameMkLst>
            <pc:docMk/>
            <pc:sldMk cId="737778669" sldId="426"/>
            <ac:graphicFrameMk id="5" creationId="{B8341BEE-7333-2A1A-E18B-C6206177866F}"/>
          </ac:graphicFrameMkLst>
        </pc:graphicFrameChg>
      </pc:sldChg>
      <pc:sldChg chg="addSp delSp modSp mod">
        <pc:chgData name="Boogaard, J.A. (Jeroen)" userId="5d8bfbb9-ac4d-4b54-995c-89502a1fc463" providerId="ADAL" clId="{9C91392C-1F2B-4441-92D4-31F7256A367C}" dt="2023-02-21T23:20:41.328" v="318" actId="27614"/>
        <pc:sldMkLst>
          <pc:docMk/>
          <pc:sldMk cId="3706334714" sldId="427"/>
        </pc:sldMkLst>
        <pc:spChg chg="mod">
          <ac:chgData name="Boogaard, J.A. (Jeroen)" userId="5d8bfbb9-ac4d-4b54-995c-89502a1fc463" providerId="ADAL" clId="{9C91392C-1F2B-4441-92D4-31F7256A367C}" dt="2023-02-21T23:17:32.483" v="316" actId="26606"/>
          <ac:spMkLst>
            <pc:docMk/>
            <pc:sldMk cId="3706334714" sldId="427"/>
            <ac:spMk id="2" creationId="{1F6020C6-0867-13C3-6841-F62139FA6CB6}"/>
          </ac:spMkLst>
        </pc:spChg>
        <pc:spChg chg="add">
          <ac:chgData name="Boogaard, J.A. (Jeroen)" userId="5d8bfbb9-ac4d-4b54-995c-89502a1fc463" providerId="ADAL" clId="{9C91392C-1F2B-4441-92D4-31F7256A367C}" dt="2023-02-21T23:17:32.483" v="316" actId="26606"/>
          <ac:spMkLst>
            <pc:docMk/>
            <pc:sldMk cId="3706334714" sldId="427"/>
            <ac:spMk id="11" creationId="{7F57BEA8-497D-4AA8-8A18-BDCD696B25FE}"/>
          </ac:spMkLst>
        </pc:spChg>
        <pc:picChg chg="add mod">
          <ac:chgData name="Boogaard, J.A. (Jeroen)" userId="5d8bfbb9-ac4d-4b54-995c-89502a1fc463" providerId="ADAL" clId="{9C91392C-1F2B-4441-92D4-31F7256A367C}" dt="2023-02-21T23:20:41.328" v="318" actId="27614"/>
          <ac:picMkLst>
            <pc:docMk/>
            <pc:sldMk cId="3706334714" sldId="427"/>
            <ac:picMk id="4" creationId="{7C1551E2-548C-3F04-1C5B-C66793665049}"/>
          </ac:picMkLst>
        </pc:picChg>
        <pc:picChg chg="del">
          <ac:chgData name="Boogaard, J.A. (Jeroen)" userId="5d8bfbb9-ac4d-4b54-995c-89502a1fc463" providerId="ADAL" clId="{9C91392C-1F2B-4441-92D4-31F7256A367C}" dt="2023-02-21T23:14:38.422" v="312" actId="478"/>
          <ac:picMkLst>
            <pc:docMk/>
            <pc:sldMk cId="3706334714" sldId="427"/>
            <ac:picMk id="5" creationId="{45DE979B-CE18-D5D4-02D7-6CCFC0831830}"/>
          </ac:picMkLst>
        </pc:picChg>
        <pc:cxnChg chg="add">
          <ac:chgData name="Boogaard, J.A. (Jeroen)" userId="5d8bfbb9-ac4d-4b54-995c-89502a1fc463" providerId="ADAL" clId="{9C91392C-1F2B-4441-92D4-31F7256A367C}" dt="2023-02-21T23:17:32.483" v="316" actId="26606"/>
          <ac:cxnSpMkLst>
            <pc:docMk/>
            <pc:sldMk cId="3706334714" sldId="427"/>
            <ac:cxnSpMk id="9" creationId="{D2E961F1-4A28-4A5F-BBD4-6E400E5E6C75}"/>
          </ac:cxnSpMkLst>
        </pc:cxnChg>
        <pc:cxnChg chg="add">
          <ac:chgData name="Boogaard, J.A. (Jeroen)" userId="5d8bfbb9-ac4d-4b54-995c-89502a1fc463" providerId="ADAL" clId="{9C91392C-1F2B-4441-92D4-31F7256A367C}" dt="2023-02-21T23:17:32.483" v="316" actId="26606"/>
          <ac:cxnSpMkLst>
            <pc:docMk/>
            <pc:sldMk cId="3706334714" sldId="427"/>
            <ac:cxnSpMk id="13" creationId="{A82415D3-DDE5-4D63-8CB3-23A5EC581B27}"/>
          </ac:cxnSpMkLst>
        </pc:cxnChg>
        <pc:cxnChg chg="add">
          <ac:chgData name="Boogaard, J.A. (Jeroen)" userId="5d8bfbb9-ac4d-4b54-995c-89502a1fc463" providerId="ADAL" clId="{9C91392C-1F2B-4441-92D4-31F7256A367C}" dt="2023-02-21T23:17:32.483" v="316" actId="26606"/>
          <ac:cxnSpMkLst>
            <pc:docMk/>
            <pc:sldMk cId="3706334714" sldId="427"/>
            <ac:cxnSpMk id="15" creationId="{AD7193FB-6AE6-4B3B-8F89-56B55DD63B4D}"/>
          </ac:cxnSpMkLst>
        </pc:cxnChg>
      </pc:sldChg>
      <pc:sldChg chg="add del">
        <pc:chgData name="Boogaard, J.A. (Jeroen)" userId="5d8bfbb9-ac4d-4b54-995c-89502a1fc463" providerId="ADAL" clId="{9C91392C-1F2B-4441-92D4-31F7256A367C}" dt="2023-02-21T22:56:42.015" v="276" actId="2696"/>
        <pc:sldMkLst>
          <pc:docMk/>
          <pc:sldMk cId="2310015082" sldId="428"/>
        </pc:sldMkLst>
      </pc:sldChg>
      <pc:sldChg chg="addSp delSp modSp mod">
        <pc:chgData name="Boogaard, J.A. (Jeroen)" userId="5d8bfbb9-ac4d-4b54-995c-89502a1fc463" providerId="ADAL" clId="{9C91392C-1F2B-4441-92D4-31F7256A367C}" dt="2023-02-21T22:56:54.057" v="279" actId="26606"/>
        <pc:sldMkLst>
          <pc:docMk/>
          <pc:sldMk cId="328547022" sldId="429"/>
        </pc:sldMkLst>
        <pc:spChg chg="mod">
          <ac:chgData name="Boogaard, J.A. (Jeroen)" userId="5d8bfbb9-ac4d-4b54-995c-89502a1fc463" providerId="ADAL" clId="{9C91392C-1F2B-4441-92D4-31F7256A367C}" dt="2023-02-21T22:56:54.057" v="279" actId="26606"/>
          <ac:spMkLst>
            <pc:docMk/>
            <pc:sldMk cId="328547022" sldId="429"/>
            <ac:spMk id="2" creationId="{9DC35847-E9CF-72EB-8ABA-BD7BE8189E02}"/>
          </ac:spMkLst>
        </pc:spChg>
        <pc:spChg chg="add del">
          <ac:chgData name="Boogaard, J.A. (Jeroen)" userId="5d8bfbb9-ac4d-4b54-995c-89502a1fc463" providerId="ADAL" clId="{9C91392C-1F2B-4441-92D4-31F7256A367C}" dt="2023-02-21T22:56:54.053" v="278" actId="26606"/>
          <ac:spMkLst>
            <pc:docMk/>
            <pc:sldMk cId="328547022" sldId="429"/>
            <ac:spMk id="7" creationId="{D4771268-CB57-404A-9271-370EB28F6090}"/>
          </ac:spMkLst>
        </pc:spChg>
        <pc:spChg chg="add">
          <ac:chgData name="Boogaard, J.A. (Jeroen)" userId="5d8bfbb9-ac4d-4b54-995c-89502a1fc463" providerId="ADAL" clId="{9C91392C-1F2B-4441-92D4-31F7256A367C}" dt="2023-02-21T22:56:54.057" v="279" actId="26606"/>
          <ac:spMkLst>
            <pc:docMk/>
            <pc:sldMk cId="328547022" sldId="429"/>
            <ac:spMk id="9" creationId="{A4AC5506-6312-4701-8D3C-40187889A947}"/>
          </ac:spMkLst>
        </pc:spChg>
        <pc:picChg chg="mod">
          <ac:chgData name="Boogaard, J.A. (Jeroen)" userId="5d8bfbb9-ac4d-4b54-995c-89502a1fc463" providerId="ADAL" clId="{9C91392C-1F2B-4441-92D4-31F7256A367C}" dt="2023-02-21T22:56:54.057" v="279" actId="26606"/>
          <ac:picMkLst>
            <pc:docMk/>
            <pc:sldMk cId="328547022" sldId="429"/>
            <ac:picMk id="5" creationId="{28B72FB6-B17B-E25A-71C0-F6ACC6A25020}"/>
          </ac:picMkLst>
        </pc:picChg>
      </pc:sldChg>
      <pc:sldChg chg="addSp delSp modSp mod setBg setClrOvrMap">
        <pc:chgData name="Boogaard, J.A. (Jeroen)" userId="5d8bfbb9-ac4d-4b54-995c-89502a1fc463" providerId="ADAL" clId="{9C91392C-1F2B-4441-92D4-31F7256A367C}" dt="2023-02-22T00:18:34.638" v="560" actId="26606"/>
        <pc:sldMkLst>
          <pc:docMk/>
          <pc:sldMk cId="1985364528" sldId="430"/>
        </pc:sldMkLst>
        <pc:spChg chg="mod">
          <ac:chgData name="Boogaard, J.A. (Jeroen)" userId="5d8bfbb9-ac4d-4b54-995c-89502a1fc463" providerId="ADAL" clId="{9C91392C-1F2B-4441-92D4-31F7256A367C}" dt="2023-02-22T00:18:34.638" v="560" actId="26606"/>
          <ac:spMkLst>
            <pc:docMk/>
            <pc:sldMk cId="1985364528" sldId="430"/>
            <ac:spMk id="2" creationId="{CBBA22F7-8D91-97F4-B104-803D35B5ADC2}"/>
          </ac:spMkLst>
        </pc:spChg>
        <pc:spChg chg="add del mod">
          <ac:chgData name="Boogaard, J.A. (Jeroen)" userId="5d8bfbb9-ac4d-4b54-995c-89502a1fc463" providerId="ADAL" clId="{9C91392C-1F2B-4441-92D4-31F7256A367C}" dt="2023-02-22T00:18:25.888" v="558" actId="26606"/>
          <ac:spMkLst>
            <pc:docMk/>
            <pc:sldMk cId="1985364528" sldId="430"/>
            <ac:spMk id="3" creationId="{B658412C-1489-CF7E-DEF1-229875DEF61B}"/>
          </ac:spMkLst>
        </pc:spChg>
        <pc:spChg chg="add del">
          <ac:chgData name="Boogaard, J.A. (Jeroen)" userId="5d8bfbb9-ac4d-4b54-995c-89502a1fc463" providerId="ADAL" clId="{9C91392C-1F2B-4441-92D4-31F7256A367C}" dt="2023-02-22T00:18:21.905" v="555" actId="26606"/>
          <ac:spMkLst>
            <pc:docMk/>
            <pc:sldMk cId="1985364528" sldId="430"/>
            <ac:spMk id="8" creationId="{1B15ED52-F352-441B-82BF-E0EA34836D08}"/>
          </ac:spMkLst>
        </pc:spChg>
        <pc:spChg chg="add del">
          <ac:chgData name="Boogaard, J.A. (Jeroen)" userId="5d8bfbb9-ac4d-4b54-995c-89502a1fc463" providerId="ADAL" clId="{9C91392C-1F2B-4441-92D4-31F7256A367C}" dt="2023-02-22T00:18:11.868" v="553" actId="26606"/>
          <ac:spMkLst>
            <pc:docMk/>
            <pc:sldMk cId="1985364528" sldId="430"/>
            <ac:spMk id="9" creationId="{BACC6370-2D7E-4714-9D71-7542949D7D5D}"/>
          </ac:spMkLst>
        </pc:spChg>
        <pc:spChg chg="add del">
          <ac:chgData name="Boogaard, J.A. (Jeroen)" userId="5d8bfbb9-ac4d-4b54-995c-89502a1fc463" providerId="ADAL" clId="{9C91392C-1F2B-4441-92D4-31F7256A367C}" dt="2023-02-22T00:18:21.905" v="555" actId="26606"/>
          <ac:spMkLst>
            <pc:docMk/>
            <pc:sldMk cId="1985364528" sldId="430"/>
            <ac:spMk id="10" creationId="{3B2E3793-BFE6-45A2-9B7B-E18844431C99}"/>
          </ac:spMkLst>
        </pc:spChg>
        <pc:spChg chg="add del">
          <ac:chgData name="Boogaard, J.A. (Jeroen)" userId="5d8bfbb9-ac4d-4b54-995c-89502a1fc463" providerId="ADAL" clId="{9C91392C-1F2B-4441-92D4-31F7256A367C}" dt="2023-02-22T00:18:11.868" v="553" actId="26606"/>
          <ac:spMkLst>
            <pc:docMk/>
            <pc:sldMk cId="1985364528" sldId="430"/>
            <ac:spMk id="11" creationId="{F68B3F68-107C-434F-AA38-110D5EA91B85}"/>
          </ac:spMkLst>
        </pc:spChg>
        <pc:spChg chg="add del">
          <ac:chgData name="Boogaard, J.A. (Jeroen)" userId="5d8bfbb9-ac4d-4b54-995c-89502a1fc463" providerId="ADAL" clId="{9C91392C-1F2B-4441-92D4-31F7256A367C}" dt="2023-02-22T00:18:21.905" v="555" actId="26606"/>
          <ac:spMkLst>
            <pc:docMk/>
            <pc:sldMk cId="1985364528" sldId="430"/>
            <ac:spMk id="12" creationId="{BC4C4868-CB8F-4AF9-9CDB-8108F2C19B67}"/>
          </ac:spMkLst>
        </pc:spChg>
        <pc:spChg chg="add del">
          <ac:chgData name="Boogaard, J.A. (Jeroen)" userId="5d8bfbb9-ac4d-4b54-995c-89502a1fc463" providerId="ADAL" clId="{9C91392C-1F2B-4441-92D4-31F7256A367C}" dt="2023-02-22T00:18:11.868" v="553" actId="26606"/>
          <ac:spMkLst>
            <pc:docMk/>
            <pc:sldMk cId="1985364528" sldId="430"/>
            <ac:spMk id="13" creationId="{AAD0DBB9-1A4B-4391-81D4-CB19F9AB918A}"/>
          </ac:spMkLst>
        </pc:spChg>
        <pc:spChg chg="add del">
          <ac:chgData name="Boogaard, J.A. (Jeroen)" userId="5d8bfbb9-ac4d-4b54-995c-89502a1fc463" providerId="ADAL" clId="{9C91392C-1F2B-4441-92D4-31F7256A367C}" dt="2023-02-22T00:18:21.905" v="555" actId="26606"/>
          <ac:spMkLst>
            <pc:docMk/>
            <pc:sldMk cId="1985364528" sldId="430"/>
            <ac:spMk id="14" creationId="{375E0459-6403-40CD-989D-56A4407CA12E}"/>
          </ac:spMkLst>
        </pc:spChg>
        <pc:spChg chg="add del">
          <ac:chgData name="Boogaard, J.A. (Jeroen)" userId="5d8bfbb9-ac4d-4b54-995c-89502a1fc463" providerId="ADAL" clId="{9C91392C-1F2B-4441-92D4-31F7256A367C}" dt="2023-02-22T00:18:11.868" v="553" actId="26606"/>
          <ac:spMkLst>
            <pc:docMk/>
            <pc:sldMk cId="1985364528" sldId="430"/>
            <ac:spMk id="15" creationId="{063BBA22-50EA-4C4D-BE05-F1CE4E63AA56}"/>
          </ac:spMkLst>
        </pc:spChg>
        <pc:spChg chg="add del">
          <ac:chgData name="Boogaard, J.A. (Jeroen)" userId="5d8bfbb9-ac4d-4b54-995c-89502a1fc463" providerId="ADAL" clId="{9C91392C-1F2B-4441-92D4-31F7256A367C}" dt="2023-02-22T00:18:21.905" v="555" actId="26606"/>
          <ac:spMkLst>
            <pc:docMk/>
            <pc:sldMk cId="1985364528" sldId="430"/>
            <ac:spMk id="16" creationId="{53E5B1A8-3AC9-4BD1-9BBC-78CA94F2D1BA}"/>
          </ac:spMkLst>
        </pc:spChg>
        <pc:spChg chg="add del">
          <ac:chgData name="Boogaard, J.A. (Jeroen)" userId="5d8bfbb9-ac4d-4b54-995c-89502a1fc463" providerId="ADAL" clId="{9C91392C-1F2B-4441-92D4-31F7256A367C}" dt="2023-02-22T00:18:21.905" v="555" actId="26606"/>
          <ac:spMkLst>
            <pc:docMk/>
            <pc:sldMk cId="1985364528" sldId="430"/>
            <ac:spMk id="17" creationId="{B658412C-1489-CF7E-DEF1-229875DEF61B}"/>
          </ac:spMkLst>
        </pc:spChg>
        <pc:spChg chg="add del">
          <ac:chgData name="Boogaard, J.A. (Jeroen)" userId="5d8bfbb9-ac4d-4b54-995c-89502a1fc463" providerId="ADAL" clId="{9C91392C-1F2B-4441-92D4-31F7256A367C}" dt="2023-02-22T00:18:34.638" v="560" actId="26606"/>
          <ac:spMkLst>
            <pc:docMk/>
            <pc:sldMk cId="1985364528" sldId="430"/>
            <ac:spMk id="21" creationId="{DFF2AC85-FAA0-4844-813F-83C04D7382E2}"/>
          </ac:spMkLst>
        </pc:spChg>
        <pc:spChg chg="add del">
          <ac:chgData name="Boogaard, J.A. (Jeroen)" userId="5d8bfbb9-ac4d-4b54-995c-89502a1fc463" providerId="ADAL" clId="{9C91392C-1F2B-4441-92D4-31F7256A367C}" dt="2023-02-22T00:18:34.638" v="560" actId="26606"/>
          <ac:spMkLst>
            <pc:docMk/>
            <pc:sldMk cId="1985364528" sldId="430"/>
            <ac:spMk id="22" creationId="{89CC0F1E-BAA2-47B1-8F83-7ECB9FD9E009}"/>
          </ac:spMkLst>
        </pc:spChg>
        <pc:spChg chg="add mod">
          <ac:chgData name="Boogaard, J.A. (Jeroen)" userId="5d8bfbb9-ac4d-4b54-995c-89502a1fc463" providerId="ADAL" clId="{9C91392C-1F2B-4441-92D4-31F7256A367C}" dt="2023-02-22T00:18:34.638" v="560" actId="26606"/>
          <ac:spMkLst>
            <pc:docMk/>
            <pc:sldMk cId="1985364528" sldId="430"/>
            <ac:spMk id="23" creationId="{B658412C-1489-CF7E-DEF1-229875DEF61B}"/>
          </ac:spMkLst>
        </pc:spChg>
        <pc:spChg chg="add">
          <ac:chgData name="Boogaard, J.A. (Jeroen)" userId="5d8bfbb9-ac4d-4b54-995c-89502a1fc463" providerId="ADAL" clId="{9C91392C-1F2B-4441-92D4-31F7256A367C}" dt="2023-02-22T00:18:34.638" v="560" actId="26606"/>
          <ac:spMkLst>
            <pc:docMk/>
            <pc:sldMk cId="1985364528" sldId="430"/>
            <ac:spMk id="29" creationId="{8F23F8A3-8FD7-4779-8323-FDC26BE99889}"/>
          </ac:spMkLst>
        </pc:spChg>
        <pc:spChg chg="add">
          <ac:chgData name="Boogaard, J.A. (Jeroen)" userId="5d8bfbb9-ac4d-4b54-995c-89502a1fc463" providerId="ADAL" clId="{9C91392C-1F2B-4441-92D4-31F7256A367C}" dt="2023-02-22T00:18:34.638" v="560" actId="26606"/>
          <ac:spMkLst>
            <pc:docMk/>
            <pc:sldMk cId="1985364528" sldId="430"/>
            <ac:spMk id="31" creationId="{F605C4CC-A25C-416F-8333-7CB7DC97D870}"/>
          </ac:spMkLst>
        </pc:spChg>
        <pc:graphicFrameChg chg="add del">
          <ac:chgData name="Boogaard, J.A. (Jeroen)" userId="5d8bfbb9-ac4d-4b54-995c-89502a1fc463" providerId="ADAL" clId="{9C91392C-1F2B-4441-92D4-31F7256A367C}" dt="2023-02-22T00:18:11.868" v="553" actId="26606"/>
          <ac:graphicFrameMkLst>
            <pc:docMk/>
            <pc:sldMk cId="1985364528" sldId="430"/>
            <ac:graphicFrameMk id="5" creationId="{5F798F6A-8969-64B2-C8F4-57A819EFAC5F}"/>
          </ac:graphicFrameMkLst>
        </pc:graphicFrameChg>
        <pc:graphicFrameChg chg="add del">
          <ac:chgData name="Boogaard, J.A. (Jeroen)" userId="5d8bfbb9-ac4d-4b54-995c-89502a1fc463" providerId="ADAL" clId="{9C91392C-1F2B-4441-92D4-31F7256A367C}" dt="2023-02-22T00:18:25.880" v="557" actId="26606"/>
          <ac:graphicFrameMkLst>
            <pc:docMk/>
            <pc:sldMk cId="1985364528" sldId="430"/>
            <ac:graphicFrameMk id="19" creationId="{1413E8B5-3405-8D85-B38E-DEB05F8B772A}"/>
          </ac:graphicFrameMkLst>
        </pc:graphicFrameChg>
        <pc:picChg chg="add">
          <ac:chgData name="Boogaard, J.A. (Jeroen)" userId="5d8bfbb9-ac4d-4b54-995c-89502a1fc463" providerId="ADAL" clId="{9C91392C-1F2B-4441-92D4-31F7256A367C}" dt="2023-02-22T00:18:34.638" v="560" actId="26606"/>
          <ac:picMkLst>
            <pc:docMk/>
            <pc:sldMk cId="1985364528" sldId="430"/>
            <ac:picMk id="25" creationId="{20FF7DA4-ADD9-508B-AD69-4105BBAF5351}"/>
          </ac:picMkLst>
        </pc:picChg>
      </pc:sldChg>
      <pc:sldChg chg="addSp modSp mod modShow">
        <pc:chgData name="Boogaard, J.A. (Jeroen)" userId="5d8bfbb9-ac4d-4b54-995c-89502a1fc463" providerId="ADAL" clId="{9C91392C-1F2B-4441-92D4-31F7256A367C}" dt="2023-02-21T23:11:45.142" v="280" actId="729"/>
        <pc:sldMkLst>
          <pc:docMk/>
          <pc:sldMk cId="3182077289" sldId="432"/>
        </pc:sldMkLst>
        <pc:spChg chg="mod">
          <ac:chgData name="Boogaard, J.A. (Jeroen)" userId="5d8bfbb9-ac4d-4b54-995c-89502a1fc463" providerId="ADAL" clId="{9C91392C-1F2B-4441-92D4-31F7256A367C}" dt="2023-02-21T22:42:06.790" v="5" actId="26606"/>
          <ac:spMkLst>
            <pc:docMk/>
            <pc:sldMk cId="3182077289" sldId="432"/>
            <ac:spMk id="2" creationId="{343CA2DD-6032-4AE1-8366-231E1F8C0DF5}"/>
          </ac:spMkLst>
        </pc:spChg>
        <pc:spChg chg="add">
          <ac:chgData name="Boogaard, J.A. (Jeroen)" userId="5d8bfbb9-ac4d-4b54-995c-89502a1fc463" providerId="ADAL" clId="{9C91392C-1F2B-4441-92D4-31F7256A367C}" dt="2023-02-21T22:42:06.790" v="5" actId="26606"/>
          <ac:spMkLst>
            <pc:docMk/>
            <pc:sldMk cId="3182077289" sldId="432"/>
            <ac:spMk id="7" creationId="{C1DD1A8A-57D5-4A81-AD04-532B043C5611}"/>
          </ac:spMkLst>
        </pc:spChg>
        <pc:spChg chg="add">
          <ac:chgData name="Boogaard, J.A. (Jeroen)" userId="5d8bfbb9-ac4d-4b54-995c-89502a1fc463" providerId="ADAL" clId="{9C91392C-1F2B-4441-92D4-31F7256A367C}" dt="2023-02-21T22:42:06.790" v="5" actId="26606"/>
          <ac:spMkLst>
            <pc:docMk/>
            <pc:sldMk cId="3182077289" sldId="432"/>
            <ac:spMk id="8" creationId="{007891EC-4501-44ED-A8C8-B11B6DB767AB}"/>
          </ac:spMkLst>
        </pc:spChg>
        <pc:picChg chg="mod">
          <ac:chgData name="Boogaard, J.A. (Jeroen)" userId="5d8bfbb9-ac4d-4b54-995c-89502a1fc463" providerId="ADAL" clId="{9C91392C-1F2B-4441-92D4-31F7256A367C}" dt="2023-02-21T22:42:06.790" v="5" actId="26606"/>
          <ac:picMkLst>
            <pc:docMk/>
            <pc:sldMk cId="3182077289" sldId="432"/>
            <ac:picMk id="5" creationId="{DDE47A63-701D-733E-1B20-F77D1A450982}"/>
          </ac:picMkLst>
        </pc:picChg>
      </pc:sldChg>
      <pc:sldChg chg="del">
        <pc:chgData name="Boogaard, J.A. (Jeroen)" userId="5d8bfbb9-ac4d-4b54-995c-89502a1fc463" providerId="ADAL" clId="{9C91392C-1F2B-4441-92D4-31F7256A367C}" dt="2023-02-21T22:42:29.198" v="6" actId="2696"/>
        <pc:sldMkLst>
          <pc:docMk/>
          <pc:sldMk cId="2138535572" sldId="433"/>
        </pc:sldMkLst>
      </pc:sldChg>
      <pc:sldChg chg="addSp delSp modSp mod ord setBg setClrOvrMap">
        <pc:chgData name="Boogaard, J.A. (Jeroen)" userId="5d8bfbb9-ac4d-4b54-995c-89502a1fc463" providerId="ADAL" clId="{9C91392C-1F2B-4441-92D4-31F7256A367C}" dt="2023-02-21T23:21:30.663" v="320" actId="20578"/>
        <pc:sldMkLst>
          <pc:docMk/>
          <pc:sldMk cId="2165746987" sldId="434"/>
        </pc:sldMkLst>
        <pc:spChg chg="mod ord">
          <ac:chgData name="Boogaard, J.A. (Jeroen)" userId="5d8bfbb9-ac4d-4b54-995c-89502a1fc463" providerId="ADAL" clId="{9C91392C-1F2B-4441-92D4-31F7256A367C}" dt="2023-02-21T23:13:57.889" v="311" actId="313"/>
          <ac:spMkLst>
            <pc:docMk/>
            <pc:sldMk cId="2165746987" sldId="434"/>
            <ac:spMk id="2" creationId="{C5353F39-61F6-133C-9862-A2BCCBE7F909}"/>
          </ac:spMkLst>
        </pc:spChg>
        <pc:spChg chg="add del">
          <ac:chgData name="Boogaard, J.A. (Jeroen)" userId="5d8bfbb9-ac4d-4b54-995c-89502a1fc463" providerId="ADAL" clId="{9C91392C-1F2B-4441-92D4-31F7256A367C}" dt="2023-02-21T22:54:17.159" v="227" actId="26606"/>
          <ac:spMkLst>
            <pc:docMk/>
            <pc:sldMk cId="2165746987" sldId="434"/>
            <ac:spMk id="7" creationId="{823AC064-BC96-4F32-8AE1-B2FD38754823}"/>
          </ac:spMkLst>
        </pc:spChg>
        <pc:spChg chg="add del">
          <ac:chgData name="Boogaard, J.A. (Jeroen)" userId="5d8bfbb9-ac4d-4b54-995c-89502a1fc463" providerId="ADAL" clId="{9C91392C-1F2B-4441-92D4-31F7256A367C}" dt="2023-02-21T22:54:18.522" v="229" actId="26606"/>
          <ac:spMkLst>
            <pc:docMk/>
            <pc:sldMk cId="2165746987" sldId="434"/>
            <ac:spMk id="11" creationId="{EB270761-CC40-4F3F-A916-7E3BC3989348}"/>
          </ac:spMkLst>
        </pc:spChg>
        <pc:spChg chg="add del">
          <ac:chgData name="Boogaard, J.A. (Jeroen)" userId="5d8bfbb9-ac4d-4b54-995c-89502a1fc463" providerId="ADAL" clId="{9C91392C-1F2B-4441-92D4-31F7256A367C}" dt="2023-02-21T22:54:18.522" v="229" actId="26606"/>
          <ac:spMkLst>
            <pc:docMk/>
            <pc:sldMk cId="2165746987" sldId="434"/>
            <ac:spMk id="13" creationId="{A2555B16-BE1D-4C33-A27C-FF0671B6C94C}"/>
          </ac:spMkLst>
        </pc:spChg>
        <pc:spChg chg="add del">
          <ac:chgData name="Boogaard, J.A. (Jeroen)" userId="5d8bfbb9-ac4d-4b54-995c-89502a1fc463" providerId="ADAL" clId="{9C91392C-1F2B-4441-92D4-31F7256A367C}" dt="2023-02-21T22:54:22.380" v="231" actId="26606"/>
          <ac:spMkLst>
            <pc:docMk/>
            <pc:sldMk cId="2165746987" sldId="434"/>
            <ac:spMk id="15" creationId="{A4AC5506-6312-4701-8D3C-40187889A947}"/>
          </ac:spMkLst>
        </pc:spChg>
        <pc:spChg chg="add del">
          <ac:chgData name="Boogaard, J.A. (Jeroen)" userId="5d8bfbb9-ac4d-4b54-995c-89502a1fc463" providerId="ADAL" clId="{9C91392C-1F2B-4441-92D4-31F7256A367C}" dt="2023-02-21T22:54:31.159" v="233" actId="26606"/>
          <ac:spMkLst>
            <pc:docMk/>
            <pc:sldMk cId="2165746987" sldId="434"/>
            <ac:spMk id="17" creationId="{71B2258F-86CA-4D4D-8270-BC05FCDEBFB3}"/>
          </ac:spMkLst>
        </pc:spChg>
        <pc:spChg chg="add del">
          <ac:chgData name="Boogaard, J.A. (Jeroen)" userId="5d8bfbb9-ac4d-4b54-995c-89502a1fc463" providerId="ADAL" clId="{9C91392C-1F2B-4441-92D4-31F7256A367C}" dt="2023-02-21T22:54:36.010" v="235" actId="26606"/>
          <ac:spMkLst>
            <pc:docMk/>
            <pc:sldMk cId="2165746987" sldId="434"/>
            <ac:spMk id="19" creationId="{823AC064-BC96-4F32-8AE1-B2FD38754823}"/>
          </ac:spMkLst>
        </pc:spChg>
        <pc:spChg chg="add del">
          <ac:chgData name="Boogaard, J.A. (Jeroen)" userId="5d8bfbb9-ac4d-4b54-995c-89502a1fc463" providerId="ADAL" clId="{9C91392C-1F2B-4441-92D4-31F7256A367C}" dt="2023-02-21T22:55:03.769" v="247" actId="26606"/>
          <ac:spMkLst>
            <pc:docMk/>
            <pc:sldMk cId="2165746987" sldId="434"/>
            <ac:spMk id="22" creationId="{A4AC5506-6312-4701-8D3C-40187889A947}"/>
          </ac:spMkLst>
        </pc:spChg>
        <pc:spChg chg="add del">
          <ac:chgData name="Boogaard, J.A. (Jeroen)" userId="5d8bfbb9-ac4d-4b54-995c-89502a1fc463" providerId="ADAL" clId="{9C91392C-1F2B-4441-92D4-31F7256A367C}" dt="2023-02-21T22:55:03.763" v="246" actId="26606"/>
          <ac:spMkLst>
            <pc:docMk/>
            <pc:sldMk cId="2165746987" sldId="434"/>
            <ac:spMk id="27" creationId="{A4AC5506-6312-4701-8D3C-40187889A947}"/>
          </ac:spMkLst>
        </pc:spChg>
        <pc:spChg chg="add">
          <ac:chgData name="Boogaard, J.A. (Jeroen)" userId="5d8bfbb9-ac4d-4b54-995c-89502a1fc463" providerId="ADAL" clId="{9C91392C-1F2B-4441-92D4-31F7256A367C}" dt="2023-02-21T22:55:03.769" v="247" actId="26606"/>
          <ac:spMkLst>
            <pc:docMk/>
            <pc:sldMk cId="2165746987" sldId="434"/>
            <ac:spMk id="29" creationId="{7F57BEA8-497D-4AA8-8A18-BDCD696B25FE}"/>
          </ac:spMkLst>
        </pc:spChg>
        <pc:picChg chg="mod">
          <ac:chgData name="Boogaard, J.A. (Jeroen)" userId="5d8bfbb9-ac4d-4b54-995c-89502a1fc463" providerId="ADAL" clId="{9C91392C-1F2B-4441-92D4-31F7256A367C}" dt="2023-02-21T22:55:03.769" v="247" actId="26606"/>
          <ac:picMkLst>
            <pc:docMk/>
            <pc:sldMk cId="2165746987" sldId="434"/>
            <ac:picMk id="5" creationId="{BD97C968-D3F5-2D0B-E2ED-A77F47BF7888}"/>
          </ac:picMkLst>
        </pc:picChg>
        <pc:cxnChg chg="add del">
          <ac:chgData name="Boogaard, J.A. (Jeroen)" userId="5d8bfbb9-ac4d-4b54-995c-89502a1fc463" providerId="ADAL" clId="{9C91392C-1F2B-4441-92D4-31F7256A367C}" dt="2023-02-21T22:54:17.159" v="227" actId="26606"/>
          <ac:cxnSpMkLst>
            <pc:docMk/>
            <pc:sldMk cId="2165746987" sldId="434"/>
            <ac:cxnSpMk id="8" creationId="{7E7C77BC-7138-40B1-A15B-20F57A494629}"/>
          </ac:cxnSpMkLst>
        </pc:cxnChg>
        <pc:cxnChg chg="add del">
          <ac:chgData name="Boogaard, J.A. (Jeroen)" userId="5d8bfbb9-ac4d-4b54-995c-89502a1fc463" providerId="ADAL" clId="{9C91392C-1F2B-4441-92D4-31F7256A367C}" dt="2023-02-21T22:54:36.010" v="235" actId="26606"/>
          <ac:cxnSpMkLst>
            <pc:docMk/>
            <pc:sldMk cId="2165746987" sldId="434"/>
            <ac:cxnSpMk id="20" creationId="{7E7C77BC-7138-40B1-A15B-20F57A494629}"/>
          </ac:cxnSpMkLst>
        </pc:cxnChg>
        <pc:cxnChg chg="add">
          <ac:chgData name="Boogaard, J.A. (Jeroen)" userId="5d8bfbb9-ac4d-4b54-995c-89502a1fc463" providerId="ADAL" clId="{9C91392C-1F2B-4441-92D4-31F7256A367C}" dt="2023-02-21T22:55:03.769" v="247" actId="26606"/>
          <ac:cxnSpMkLst>
            <pc:docMk/>
            <pc:sldMk cId="2165746987" sldId="434"/>
            <ac:cxnSpMk id="30" creationId="{D2E961F1-4A28-4A5F-BBD4-6E400E5E6C75}"/>
          </ac:cxnSpMkLst>
        </pc:cxnChg>
        <pc:cxnChg chg="add">
          <ac:chgData name="Boogaard, J.A. (Jeroen)" userId="5d8bfbb9-ac4d-4b54-995c-89502a1fc463" providerId="ADAL" clId="{9C91392C-1F2B-4441-92D4-31F7256A367C}" dt="2023-02-21T22:55:03.769" v="247" actId="26606"/>
          <ac:cxnSpMkLst>
            <pc:docMk/>
            <pc:sldMk cId="2165746987" sldId="434"/>
            <ac:cxnSpMk id="31" creationId="{A82415D3-DDE5-4D63-8CB3-23A5EC581B27}"/>
          </ac:cxnSpMkLst>
        </pc:cxnChg>
        <pc:cxnChg chg="add">
          <ac:chgData name="Boogaard, J.A. (Jeroen)" userId="5d8bfbb9-ac4d-4b54-995c-89502a1fc463" providerId="ADAL" clId="{9C91392C-1F2B-4441-92D4-31F7256A367C}" dt="2023-02-21T22:55:03.769" v="247" actId="26606"/>
          <ac:cxnSpMkLst>
            <pc:docMk/>
            <pc:sldMk cId="2165746987" sldId="434"/>
            <ac:cxnSpMk id="33" creationId="{AD7193FB-6AE6-4B3B-8F89-56B55DD63B4D}"/>
          </ac:cxnSpMkLst>
        </pc:cxnChg>
      </pc:sldChg>
      <pc:sldChg chg="addSp delSp modSp mod setClrOvrMap modShow">
        <pc:chgData name="Boogaard, J.A. (Jeroen)" userId="5d8bfbb9-ac4d-4b54-995c-89502a1fc463" providerId="ADAL" clId="{9C91392C-1F2B-4441-92D4-31F7256A367C}" dt="2023-02-21T23:11:45.142" v="280" actId="729"/>
        <pc:sldMkLst>
          <pc:docMk/>
          <pc:sldMk cId="1034125083" sldId="435"/>
        </pc:sldMkLst>
        <pc:spChg chg="mod">
          <ac:chgData name="Boogaard, J.A. (Jeroen)" userId="5d8bfbb9-ac4d-4b54-995c-89502a1fc463" providerId="ADAL" clId="{9C91392C-1F2B-4441-92D4-31F7256A367C}" dt="2023-02-21T22:42:59.014" v="10" actId="26606"/>
          <ac:spMkLst>
            <pc:docMk/>
            <pc:sldMk cId="1034125083" sldId="435"/>
            <ac:spMk id="2" creationId="{AF506B26-4012-86B3-2DE5-C840DBD66D9D}"/>
          </ac:spMkLst>
        </pc:spChg>
        <pc:spChg chg="add del">
          <ac:chgData name="Boogaard, J.A. (Jeroen)" userId="5d8bfbb9-ac4d-4b54-995c-89502a1fc463" providerId="ADAL" clId="{9C91392C-1F2B-4441-92D4-31F7256A367C}" dt="2023-02-21T22:42:58.999" v="9" actId="26606"/>
          <ac:spMkLst>
            <pc:docMk/>
            <pc:sldMk cId="1034125083" sldId="435"/>
            <ac:spMk id="26" creationId="{E8A8EAB8-D2FF-444D-B34B-7D32F106AD0E}"/>
          </ac:spMkLst>
        </pc:spChg>
        <pc:spChg chg="add del">
          <ac:chgData name="Boogaard, J.A. (Jeroen)" userId="5d8bfbb9-ac4d-4b54-995c-89502a1fc463" providerId="ADAL" clId="{9C91392C-1F2B-4441-92D4-31F7256A367C}" dt="2023-02-21T22:47:55.926" v="201" actId="26606"/>
          <ac:spMkLst>
            <pc:docMk/>
            <pc:sldMk cId="1034125083" sldId="435"/>
            <ac:spMk id="30" creationId="{9228552E-C8B1-4A80-8448-0787CE0FC704}"/>
          </ac:spMkLst>
        </pc:spChg>
        <pc:spChg chg="add del">
          <ac:chgData name="Boogaard, J.A. (Jeroen)" userId="5d8bfbb9-ac4d-4b54-995c-89502a1fc463" providerId="ADAL" clId="{9C91392C-1F2B-4441-92D4-31F7256A367C}" dt="2023-02-21T22:47:50.848" v="194" actId="26606"/>
          <ac:spMkLst>
            <pc:docMk/>
            <pc:sldMk cId="1034125083" sldId="435"/>
            <ac:spMk id="34" creationId="{9228552E-C8B1-4A80-8448-0787CE0FC704}"/>
          </ac:spMkLst>
        </pc:spChg>
        <pc:spChg chg="add del">
          <ac:chgData name="Boogaard, J.A. (Jeroen)" userId="5d8bfbb9-ac4d-4b54-995c-89502a1fc463" providerId="ADAL" clId="{9C91392C-1F2B-4441-92D4-31F7256A367C}" dt="2023-02-21T22:47:52.019" v="196" actId="26606"/>
          <ac:spMkLst>
            <pc:docMk/>
            <pc:sldMk cId="1034125083" sldId="435"/>
            <ac:spMk id="36" creationId="{9228552E-C8B1-4A80-8448-0787CE0FC704}"/>
          </ac:spMkLst>
        </pc:spChg>
        <pc:spChg chg="add del">
          <ac:chgData name="Boogaard, J.A. (Jeroen)" userId="5d8bfbb9-ac4d-4b54-995c-89502a1fc463" providerId="ADAL" clId="{9C91392C-1F2B-4441-92D4-31F7256A367C}" dt="2023-02-21T22:47:54.616" v="198" actId="26606"/>
          <ac:spMkLst>
            <pc:docMk/>
            <pc:sldMk cId="1034125083" sldId="435"/>
            <ac:spMk id="41" creationId="{9228552E-C8B1-4A80-8448-0787CE0FC704}"/>
          </ac:spMkLst>
        </pc:spChg>
        <pc:spChg chg="add del">
          <ac:chgData name="Boogaard, J.A. (Jeroen)" userId="5d8bfbb9-ac4d-4b54-995c-89502a1fc463" providerId="ADAL" clId="{9C91392C-1F2B-4441-92D4-31F7256A367C}" dt="2023-02-21T22:47:55.887" v="200" actId="26606"/>
          <ac:spMkLst>
            <pc:docMk/>
            <pc:sldMk cId="1034125083" sldId="435"/>
            <ac:spMk id="43" creationId="{9228552E-C8B1-4A80-8448-0787CE0FC704}"/>
          </ac:spMkLst>
        </pc:spChg>
        <pc:spChg chg="add">
          <ac:chgData name="Boogaard, J.A. (Jeroen)" userId="5d8bfbb9-ac4d-4b54-995c-89502a1fc463" providerId="ADAL" clId="{9C91392C-1F2B-4441-92D4-31F7256A367C}" dt="2023-02-21T22:47:55.926" v="201" actId="26606"/>
          <ac:spMkLst>
            <pc:docMk/>
            <pc:sldMk cId="1034125083" sldId="435"/>
            <ac:spMk id="45" creationId="{9228552E-C8B1-4A80-8448-0787CE0FC704}"/>
          </ac:spMkLst>
        </pc:spChg>
        <pc:graphicFrameChg chg="mod modGraphic">
          <ac:chgData name="Boogaard, J.A. (Jeroen)" userId="5d8bfbb9-ac4d-4b54-995c-89502a1fc463" providerId="ADAL" clId="{9C91392C-1F2B-4441-92D4-31F7256A367C}" dt="2023-02-21T22:49:43.110" v="221" actId="20577"/>
          <ac:graphicFrameMkLst>
            <pc:docMk/>
            <pc:sldMk cId="1034125083" sldId="435"/>
            <ac:graphicFrameMk id="24" creationId="{6257C47A-858C-953E-5772-9A3A74FDC513}"/>
          </ac:graphicFrameMkLst>
        </pc:graphicFrameChg>
        <pc:picChg chg="add">
          <ac:chgData name="Boogaard, J.A. (Jeroen)" userId="5d8bfbb9-ac4d-4b54-995c-89502a1fc463" providerId="ADAL" clId="{9C91392C-1F2B-4441-92D4-31F7256A367C}" dt="2023-02-21T22:42:59.014" v="10" actId="26606"/>
          <ac:picMkLst>
            <pc:docMk/>
            <pc:sldMk cId="1034125083" sldId="435"/>
            <ac:picMk id="32" creationId="{9826B192-CD2E-200B-2D50-4B334F23ACA9}"/>
          </ac:picMkLst>
        </pc:picChg>
        <pc:cxnChg chg="add del">
          <ac:chgData name="Boogaard, J.A. (Jeroen)" userId="5d8bfbb9-ac4d-4b54-995c-89502a1fc463" providerId="ADAL" clId="{9C91392C-1F2B-4441-92D4-31F7256A367C}" dt="2023-02-21T22:42:58.999" v="9" actId="26606"/>
          <ac:cxnSpMkLst>
            <pc:docMk/>
            <pc:sldMk cId="1034125083" sldId="435"/>
            <ac:cxnSpMk id="27" creationId="{067633D1-6EE6-4118-B9F0-B363477BEE7A}"/>
          </ac:cxnSpMkLst>
        </pc:cxnChg>
        <pc:cxnChg chg="add del">
          <ac:chgData name="Boogaard, J.A. (Jeroen)" userId="5d8bfbb9-ac4d-4b54-995c-89502a1fc463" providerId="ADAL" clId="{9C91392C-1F2B-4441-92D4-31F7256A367C}" dt="2023-02-21T22:42:58.999" v="9" actId="26606"/>
          <ac:cxnSpMkLst>
            <pc:docMk/>
            <pc:sldMk cId="1034125083" sldId="435"/>
            <ac:cxnSpMk id="28" creationId="{4AD7FFC6-42A9-49CB-B5E9-B3F6B038331B}"/>
          </ac:cxnSpMkLst>
        </pc:cxnChg>
      </pc:sldChg>
      <pc:sldChg chg="addSp modSp mod">
        <pc:chgData name="Boogaard, J.A. (Jeroen)" userId="5d8bfbb9-ac4d-4b54-995c-89502a1fc463" providerId="ADAL" clId="{9C91392C-1F2B-4441-92D4-31F7256A367C}" dt="2023-02-21T22:55:39.804" v="273" actId="26606"/>
        <pc:sldMkLst>
          <pc:docMk/>
          <pc:sldMk cId="1274343343" sldId="436"/>
        </pc:sldMkLst>
        <pc:spChg chg="mod">
          <ac:chgData name="Boogaard, J.A. (Jeroen)" userId="5d8bfbb9-ac4d-4b54-995c-89502a1fc463" providerId="ADAL" clId="{9C91392C-1F2B-4441-92D4-31F7256A367C}" dt="2023-02-21T22:55:39.804" v="273" actId="26606"/>
          <ac:spMkLst>
            <pc:docMk/>
            <pc:sldMk cId="1274343343" sldId="436"/>
            <ac:spMk id="2" creationId="{4CBAE2DF-62CC-CC44-D98B-D430C4CE9B27}"/>
          </ac:spMkLst>
        </pc:spChg>
        <pc:spChg chg="add">
          <ac:chgData name="Boogaard, J.A. (Jeroen)" userId="5d8bfbb9-ac4d-4b54-995c-89502a1fc463" providerId="ADAL" clId="{9C91392C-1F2B-4441-92D4-31F7256A367C}" dt="2023-02-21T22:55:39.804" v="273" actId="26606"/>
          <ac:spMkLst>
            <pc:docMk/>
            <pc:sldMk cId="1274343343" sldId="436"/>
            <ac:spMk id="8" creationId="{91E5A9A7-95C6-4F4F-B00E-C82E07FE62EF}"/>
          </ac:spMkLst>
        </pc:spChg>
        <pc:spChg chg="add">
          <ac:chgData name="Boogaard, J.A. (Jeroen)" userId="5d8bfbb9-ac4d-4b54-995c-89502a1fc463" providerId="ADAL" clId="{9C91392C-1F2B-4441-92D4-31F7256A367C}" dt="2023-02-21T22:55:39.804" v="273" actId="26606"/>
          <ac:spMkLst>
            <pc:docMk/>
            <pc:sldMk cId="1274343343" sldId="436"/>
            <ac:spMk id="9" creationId="{D07DD2DE-F619-49DD-B5E7-03A290FF4ED1}"/>
          </ac:spMkLst>
        </pc:spChg>
        <pc:spChg chg="add">
          <ac:chgData name="Boogaard, J.A. (Jeroen)" userId="5d8bfbb9-ac4d-4b54-995c-89502a1fc463" providerId="ADAL" clId="{9C91392C-1F2B-4441-92D4-31F7256A367C}" dt="2023-02-21T22:55:39.804" v="273" actId="26606"/>
          <ac:spMkLst>
            <pc:docMk/>
            <pc:sldMk cId="1274343343" sldId="436"/>
            <ac:spMk id="10" creationId="{A8384FB5-9ADC-4DDC-881B-597D56F5B15D}"/>
          </ac:spMkLst>
        </pc:spChg>
        <pc:spChg chg="add">
          <ac:chgData name="Boogaard, J.A. (Jeroen)" userId="5d8bfbb9-ac4d-4b54-995c-89502a1fc463" providerId="ADAL" clId="{9C91392C-1F2B-4441-92D4-31F7256A367C}" dt="2023-02-21T22:55:39.804" v="273" actId="26606"/>
          <ac:spMkLst>
            <pc:docMk/>
            <pc:sldMk cId="1274343343" sldId="436"/>
            <ac:spMk id="11" creationId="{85149191-5F60-4A28-AAFF-039F96B0F3EC}"/>
          </ac:spMkLst>
        </pc:spChg>
        <pc:spChg chg="add">
          <ac:chgData name="Boogaard, J.A. (Jeroen)" userId="5d8bfbb9-ac4d-4b54-995c-89502a1fc463" providerId="ADAL" clId="{9C91392C-1F2B-4441-92D4-31F7256A367C}" dt="2023-02-21T22:55:39.804" v="273" actId="26606"/>
          <ac:spMkLst>
            <pc:docMk/>
            <pc:sldMk cId="1274343343" sldId="436"/>
            <ac:spMk id="18" creationId="{F8260ED5-17F7-4158-B241-D51DD4CF1B7E}"/>
          </ac:spMkLst>
        </pc:spChg>
        <pc:picChg chg="mod">
          <ac:chgData name="Boogaard, J.A. (Jeroen)" userId="5d8bfbb9-ac4d-4b54-995c-89502a1fc463" providerId="ADAL" clId="{9C91392C-1F2B-4441-92D4-31F7256A367C}" dt="2023-02-21T22:55:39.804" v="273" actId="26606"/>
          <ac:picMkLst>
            <pc:docMk/>
            <pc:sldMk cId="1274343343" sldId="436"/>
            <ac:picMk id="5" creationId="{FB4E35D9-17C4-3643-B2ED-FE37EA7EC2C7}"/>
          </ac:picMkLst>
        </pc:picChg>
      </pc:sldChg>
      <pc:sldChg chg="addSp delSp modSp mod setBg">
        <pc:chgData name="Boogaard, J.A. (Jeroen)" userId="5d8bfbb9-ac4d-4b54-995c-89502a1fc463" providerId="ADAL" clId="{9C91392C-1F2B-4441-92D4-31F7256A367C}" dt="2023-02-21T22:50:34.763" v="224" actId="26606"/>
        <pc:sldMkLst>
          <pc:docMk/>
          <pc:sldMk cId="1239279856" sldId="439"/>
        </pc:sldMkLst>
        <pc:spChg chg="mod">
          <ac:chgData name="Boogaard, J.A. (Jeroen)" userId="5d8bfbb9-ac4d-4b54-995c-89502a1fc463" providerId="ADAL" clId="{9C91392C-1F2B-4441-92D4-31F7256A367C}" dt="2023-02-21T22:50:34.763" v="224" actId="26606"/>
          <ac:spMkLst>
            <pc:docMk/>
            <pc:sldMk cId="1239279856" sldId="439"/>
            <ac:spMk id="2" creationId="{8B17E14C-7540-6957-DFF2-30C8D653DB5D}"/>
          </ac:spMkLst>
        </pc:spChg>
        <pc:spChg chg="add del">
          <ac:chgData name="Boogaard, J.A. (Jeroen)" userId="5d8bfbb9-ac4d-4b54-995c-89502a1fc463" providerId="ADAL" clId="{9C91392C-1F2B-4441-92D4-31F7256A367C}" dt="2023-02-21T22:50:34.763" v="224" actId="26606"/>
          <ac:spMkLst>
            <pc:docMk/>
            <pc:sldMk cId="1239279856" sldId="439"/>
            <ac:spMk id="3" creationId="{C0DC62C7-BDDB-E628-DD0A-75D64F22121B}"/>
          </ac:spMkLst>
        </pc:spChg>
        <pc:spChg chg="add">
          <ac:chgData name="Boogaard, J.A. (Jeroen)" userId="5d8bfbb9-ac4d-4b54-995c-89502a1fc463" providerId="ADAL" clId="{9C91392C-1F2B-4441-92D4-31F7256A367C}" dt="2023-02-21T22:50:34.763" v="224" actId="26606"/>
          <ac:spMkLst>
            <pc:docMk/>
            <pc:sldMk cId="1239279856" sldId="439"/>
            <ac:spMk id="8" creationId="{907EF6B7-1338-4443-8C46-6A318D952DFD}"/>
          </ac:spMkLst>
        </pc:spChg>
        <pc:spChg chg="add del">
          <ac:chgData name="Boogaard, J.A. (Jeroen)" userId="5d8bfbb9-ac4d-4b54-995c-89502a1fc463" providerId="ADAL" clId="{9C91392C-1F2B-4441-92D4-31F7256A367C}" dt="2023-02-21T22:50:34.757" v="223" actId="26606"/>
          <ac:spMkLst>
            <pc:docMk/>
            <pc:sldMk cId="1239279856" sldId="439"/>
            <ac:spMk id="9" creationId="{42285737-90EE-47DC-AC80-8AE156B11969}"/>
          </ac:spMkLst>
        </pc:spChg>
        <pc:spChg chg="add">
          <ac:chgData name="Boogaard, J.A. (Jeroen)" userId="5d8bfbb9-ac4d-4b54-995c-89502a1fc463" providerId="ADAL" clId="{9C91392C-1F2B-4441-92D4-31F7256A367C}" dt="2023-02-21T22:50:34.763" v="224" actId="26606"/>
          <ac:spMkLst>
            <pc:docMk/>
            <pc:sldMk cId="1239279856" sldId="439"/>
            <ac:spMk id="10" creationId="{DAAE4CDD-124C-4DCF-9584-B6033B545DD5}"/>
          </ac:spMkLst>
        </pc:spChg>
        <pc:spChg chg="add">
          <ac:chgData name="Boogaard, J.A. (Jeroen)" userId="5d8bfbb9-ac4d-4b54-995c-89502a1fc463" providerId="ADAL" clId="{9C91392C-1F2B-4441-92D4-31F7256A367C}" dt="2023-02-21T22:50:34.763" v="224" actId="26606"/>
          <ac:spMkLst>
            <pc:docMk/>
            <pc:sldMk cId="1239279856" sldId="439"/>
            <ac:spMk id="12" creationId="{081E4A58-353D-44AE-B2FC-2A74E2E400F7}"/>
          </ac:spMkLst>
        </pc:spChg>
        <pc:spChg chg="add">
          <ac:chgData name="Boogaard, J.A. (Jeroen)" userId="5d8bfbb9-ac4d-4b54-995c-89502a1fc463" providerId="ADAL" clId="{9C91392C-1F2B-4441-92D4-31F7256A367C}" dt="2023-02-21T22:50:34.763" v="224" actId="26606"/>
          <ac:spMkLst>
            <pc:docMk/>
            <pc:sldMk cId="1239279856" sldId="439"/>
            <ac:spMk id="19" creationId="{C0DC62C7-BDDB-E628-DD0A-75D64F22121B}"/>
          </ac:spMkLst>
        </pc:spChg>
        <pc:grpChg chg="add del">
          <ac:chgData name="Boogaard, J.A. (Jeroen)" userId="5d8bfbb9-ac4d-4b54-995c-89502a1fc463" providerId="ADAL" clId="{9C91392C-1F2B-4441-92D4-31F7256A367C}" dt="2023-02-21T22:50:34.757" v="223" actId="26606"/>
          <ac:grpSpMkLst>
            <pc:docMk/>
            <pc:sldMk cId="1239279856" sldId="439"/>
            <ac:grpSpMk id="11" creationId="{B57BDC17-F1B3-455F-BBF1-680AA1F25C06}"/>
          </ac:grpSpMkLst>
        </pc:grpChg>
        <pc:graphicFrameChg chg="add del">
          <ac:chgData name="Boogaard, J.A. (Jeroen)" userId="5d8bfbb9-ac4d-4b54-995c-89502a1fc463" providerId="ADAL" clId="{9C91392C-1F2B-4441-92D4-31F7256A367C}" dt="2023-02-21T22:50:34.757" v="223" actId="26606"/>
          <ac:graphicFrameMkLst>
            <pc:docMk/>
            <pc:sldMk cId="1239279856" sldId="439"/>
            <ac:graphicFrameMk id="5" creationId="{44C4A60D-E961-F036-D67B-28331EDA53EE}"/>
          </ac:graphicFrameMkLst>
        </pc:graphicFrameChg>
      </pc:sldChg>
      <pc:sldChg chg="addSp delSp modSp add mod setBg setClrOvrMap delDesignElem">
        <pc:chgData name="Boogaard, J.A. (Jeroen)" userId="5d8bfbb9-ac4d-4b54-995c-89502a1fc463" providerId="ADAL" clId="{9C91392C-1F2B-4441-92D4-31F7256A367C}" dt="2023-02-21T23:13:38.849" v="310" actId="26606"/>
        <pc:sldMkLst>
          <pc:docMk/>
          <pc:sldMk cId="2154520582" sldId="1157"/>
        </pc:sldMkLst>
        <pc:spChg chg="mod">
          <ac:chgData name="Boogaard, J.A. (Jeroen)" userId="5d8bfbb9-ac4d-4b54-995c-89502a1fc463" providerId="ADAL" clId="{9C91392C-1F2B-4441-92D4-31F7256A367C}" dt="2023-02-21T23:13:38.849" v="310" actId="26606"/>
          <ac:spMkLst>
            <pc:docMk/>
            <pc:sldMk cId="2154520582" sldId="1157"/>
            <ac:spMk id="3" creationId="{4CB21B43-9188-4601-A22C-5CA43929DA73}"/>
          </ac:spMkLst>
        </pc:spChg>
        <pc:spChg chg="add">
          <ac:chgData name="Boogaard, J.A. (Jeroen)" userId="5d8bfbb9-ac4d-4b54-995c-89502a1fc463" providerId="ADAL" clId="{9C91392C-1F2B-4441-92D4-31F7256A367C}" dt="2023-02-21T23:13:38.849" v="310" actId="26606"/>
          <ac:spMkLst>
            <pc:docMk/>
            <pc:sldMk cId="2154520582" sldId="1157"/>
            <ac:spMk id="9" creationId="{0671A8AE-40A1-4631-A6B8-581AFF065482}"/>
          </ac:spMkLst>
        </pc:spChg>
        <pc:spChg chg="add">
          <ac:chgData name="Boogaard, J.A. (Jeroen)" userId="5d8bfbb9-ac4d-4b54-995c-89502a1fc463" providerId="ADAL" clId="{9C91392C-1F2B-4441-92D4-31F7256A367C}" dt="2023-02-21T23:13:38.849" v="310" actId="26606"/>
          <ac:spMkLst>
            <pc:docMk/>
            <pc:sldMk cId="2154520582" sldId="1157"/>
            <ac:spMk id="10" creationId="{AB58EF07-17C2-48CF-ABB0-EEF1F17CB8F0}"/>
          </ac:spMkLst>
        </pc:spChg>
        <pc:spChg chg="add">
          <ac:chgData name="Boogaard, J.A. (Jeroen)" userId="5d8bfbb9-ac4d-4b54-995c-89502a1fc463" providerId="ADAL" clId="{9C91392C-1F2B-4441-92D4-31F7256A367C}" dt="2023-02-21T23:13:38.849" v="310" actId="26606"/>
          <ac:spMkLst>
            <pc:docMk/>
            <pc:sldMk cId="2154520582" sldId="1157"/>
            <ac:spMk id="11" creationId="{AF2F604E-43BE-4DC3-B983-E071523364F8}"/>
          </ac:spMkLst>
        </pc:spChg>
        <pc:spChg chg="add del">
          <ac:chgData name="Boogaard, J.A. (Jeroen)" userId="5d8bfbb9-ac4d-4b54-995c-89502a1fc463" providerId="ADAL" clId="{9C91392C-1F2B-4441-92D4-31F7256A367C}" dt="2023-02-21T23:13:27.031" v="301" actId="26606"/>
          <ac:spMkLst>
            <pc:docMk/>
            <pc:sldMk cId="2154520582" sldId="1157"/>
            <ac:spMk id="12" creationId="{0671A8AE-40A1-4631-A6B8-581AFF065482}"/>
          </ac:spMkLst>
        </pc:spChg>
        <pc:spChg chg="add">
          <ac:chgData name="Boogaard, J.A. (Jeroen)" userId="5d8bfbb9-ac4d-4b54-995c-89502a1fc463" providerId="ADAL" clId="{9C91392C-1F2B-4441-92D4-31F7256A367C}" dt="2023-02-21T23:13:38.849" v="310" actId="26606"/>
          <ac:spMkLst>
            <pc:docMk/>
            <pc:sldMk cId="2154520582" sldId="1157"/>
            <ac:spMk id="13" creationId="{08C9B587-E65E-4B52-B37C-ABEBB6E87928}"/>
          </ac:spMkLst>
        </pc:spChg>
        <pc:spChg chg="add del">
          <ac:chgData name="Boogaard, J.A. (Jeroen)" userId="5d8bfbb9-ac4d-4b54-995c-89502a1fc463" providerId="ADAL" clId="{9C91392C-1F2B-4441-92D4-31F7256A367C}" dt="2023-02-21T23:13:27.031" v="301" actId="26606"/>
          <ac:spMkLst>
            <pc:docMk/>
            <pc:sldMk cId="2154520582" sldId="1157"/>
            <ac:spMk id="14" creationId="{AB58EF07-17C2-48CF-ABB0-EEF1F17CB8F0}"/>
          </ac:spMkLst>
        </pc:spChg>
        <pc:spChg chg="add del">
          <ac:chgData name="Boogaard, J.A. (Jeroen)" userId="5d8bfbb9-ac4d-4b54-995c-89502a1fc463" providerId="ADAL" clId="{9C91392C-1F2B-4441-92D4-31F7256A367C}" dt="2023-02-21T23:13:27.031" v="301" actId="26606"/>
          <ac:spMkLst>
            <pc:docMk/>
            <pc:sldMk cId="2154520582" sldId="1157"/>
            <ac:spMk id="16" creationId="{AF2F604E-43BE-4DC3-B983-E071523364F8}"/>
          </ac:spMkLst>
        </pc:spChg>
        <pc:spChg chg="add del">
          <ac:chgData name="Boogaard, J.A. (Jeroen)" userId="5d8bfbb9-ac4d-4b54-995c-89502a1fc463" providerId="ADAL" clId="{9C91392C-1F2B-4441-92D4-31F7256A367C}" dt="2023-02-21T23:13:27.031" v="301" actId="26606"/>
          <ac:spMkLst>
            <pc:docMk/>
            <pc:sldMk cId="2154520582" sldId="1157"/>
            <ac:spMk id="18" creationId="{08C9B587-E65E-4B52-B37C-ABEBB6E87928}"/>
          </ac:spMkLst>
        </pc:spChg>
        <pc:spChg chg="add del">
          <ac:chgData name="Boogaard, J.A. (Jeroen)" userId="5d8bfbb9-ac4d-4b54-995c-89502a1fc463" providerId="ADAL" clId="{9C91392C-1F2B-4441-92D4-31F7256A367C}" dt="2023-02-21T23:13:31.011" v="303" actId="26606"/>
          <ac:spMkLst>
            <pc:docMk/>
            <pc:sldMk cId="2154520582" sldId="1157"/>
            <ac:spMk id="20" creationId="{F8260ED5-17F7-4158-B241-D51DD4CF1B7E}"/>
          </ac:spMkLst>
        </pc:spChg>
        <pc:spChg chg="add del">
          <ac:chgData name="Boogaard, J.A. (Jeroen)" userId="5d8bfbb9-ac4d-4b54-995c-89502a1fc463" providerId="ADAL" clId="{9C91392C-1F2B-4441-92D4-31F7256A367C}" dt="2023-02-21T23:13:31.011" v="303" actId="26606"/>
          <ac:spMkLst>
            <pc:docMk/>
            <pc:sldMk cId="2154520582" sldId="1157"/>
            <ac:spMk id="21" creationId="{A8384FB5-9ADC-4DDC-881B-597D56F5B15D}"/>
          </ac:spMkLst>
        </pc:spChg>
        <pc:spChg chg="add del">
          <ac:chgData name="Boogaard, J.A. (Jeroen)" userId="5d8bfbb9-ac4d-4b54-995c-89502a1fc463" providerId="ADAL" clId="{9C91392C-1F2B-4441-92D4-31F7256A367C}" dt="2023-02-21T23:13:31.011" v="303" actId="26606"/>
          <ac:spMkLst>
            <pc:docMk/>
            <pc:sldMk cId="2154520582" sldId="1157"/>
            <ac:spMk id="22" creationId="{91E5A9A7-95C6-4F4F-B00E-C82E07FE62EF}"/>
          </ac:spMkLst>
        </pc:spChg>
        <pc:spChg chg="add del">
          <ac:chgData name="Boogaard, J.A. (Jeroen)" userId="5d8bfbb9-ac4d-4b54-995c-89502a1fc463" providerId="ADAL" clId="{9C91392C-1F2B-4441-92D4-31F7256A367C}" dt="2023-02-21T23:13:31.011" v="303" actId="26606"/>
          <ac:spMkLst>
            <pc:docMk/>
            <pc:sldMk cId="2154520582" sldId="1157"/>
            <ac:spMk id="23" creationId="{D07DD2DE-F619-49DD-B5E7-03A290FF4ED1}"/>
          </ac:spMkLst>
        </pc:spChg>
        <pc:spChg chg="add del">
          <ac:chgData name="Boogaard, J.A. (Jeroen)" userId="5d8bfbb9-ac4d-4b54-995c-89502a1fc463" providerId="ADAL" clId="{9C91392C-1F2B-4441-92D4-31F7256A367C}" dt="2023-02-21T23:13:31.011" v="303" actId="26606"/>
          <ac:spMkLst>
            <pc:docMk/>
            <pc:sldMk cId="2154520582" sldId="1157"/>
            <ac:spMk id="24" creationId="{85149191-5F60-4A28-AAFF-039F96B0F3EC}"/>
          </ac:spMkLst>
        </pc:spChg>
        <pc:spChg chg="add del">
          <ac:chgData name="Boogaard, J.A. (Jeroen)" userId="5d8bfbb9-ac4d-4b54-995c-89502a1fc463" providerId="ADAL" clId="{9C91392C-1F2B-4441-92D4-31F7256A367C}" dt="2023-02-21T23:13:33.977" v="305" actId="26606"/>
          <ac:spMkLst>
            <pc:docMk/>
            <pc:sldMk cId="2154520582" sldId="1157"/>
            <ac:spMk id="26" creationId="{0671A8AE-40A1-4631-A6B8-581AFF065482}"/>
          </ac:spMkLst>
        </pc:spChg>
        <pc:spChg chg="add del">
          <ac:chgData name="Boogaard, J.A. (Jeroen)" userId="5d8bfbb9-ac4d-4b54-995c-89502a1fc463" providerId="ADAL" clId="{9C91392C-1F2B-4441-92D4-31F7256A367C}" dt="2023-02-21T23:13:33.977" v="305" actId="26606"/>
          <ac:spMkLst>
            <pc:docMk/>
            <pc:sldMk cId="2154520582" sldId="1157"/>
            <ac:spMk id="27" creationId="{AB58EF07-17C2-48CF-ABB0-EEF1F17CB8F0}"/>
          </ac:spMkLst>
        </pc:spChg>
        <pc:spChg chg="add del">
          <ac:chgData name="Boogaard, J.A. (Jeroen)" userId="5d8bfbb9-ac4d-4b54-995c-89502a1fc463" providerId="ADAL" clId="{9C91392C-1F2B-4441-92D4-31F7256A367C}" dt="2023-02-21T23:13:33.977" v="305" actId="26606"/>
          <ac:spMkLst>
            <pc:docMk/>
            <pc:sldMk cId="2154520582" sldId="1157"/>
            <ac:spMk id="28" creationId="{AF2F604E-43BE-4DC3-B983-E071523364F8}"/>
          </ac:spMkLst>
        </pc:spChg>
        <pc:spChg chg="add del">
          <ac:chgData name="Boogaard, J.A. (Jeroen)" userId="5d8bfbb9-ac4d-4b54-995c-89502a1fc463" providerId="ADAL" clId="{9C91392C-1F2B-4441-92D4-31F7256A367C}" dt="2023-02-21T23:13:33.977" v="305" actId="26606"/>
          <ac:spMkLst>
            <pc:docMk/>
            <pc:sldMk cId="2154520582" sldId="1157"/>
            <ac:spMk id="29" creationId="{08C9B587-E65E-4B52-B37C-ABEBB6E87928}"/>
          </ac:spMkLst>
        </pc:spChg>
        <pc:spChg chg="add del">
          <ac:chgData name="Boogaard, J.A. (Jeroen)" userId="5d8bfbb9-ac4d-4b54-995c-89502a1fc463" providerId="ADAL" clId="{9C91392C-1F2B-4441-92D4-31F7256A367C}" dt="2023-02-21T23:13:36.840" v="307" actId="26606"/>
          <ac:spMkLst>
            <pc:docMk/>
            <pc:sldMk cId="2154520582" sldId="1157"/>
            <ac:spMk id="31" creationId="{87CC2527-562A-4F69-B487-4371E5B243E7}"/>
          </ac:spMkLst>
        </pc:spChg>
        <pc:spChg chg="del">
          <ac:chgData name="Boogaard, J.A. (Jeroen)" userId="5d8bfbb9-ac4d-4b54-995c-89502a1fc463" providerId="ADAL" clId="{9C91392C-1F2B-4441-92D4-31F7256A367C}" dt="2023-02-21T23:12:53.803" v="282"/>
          <ac:spMkLst>
            <pc:docMk/>
            <pc:sldMk cId="2154520582" sldId="1157"/>
            <ac:spMk id="36" creationId="{0671A8AE-40A1-4631-A6B8-581AFF065482}"/>
          </ac:spMkLst>
        </pc:spChg>
        <pc:spChg chg="del">
          <ac:chgData name="Boogaard, J.A. (Jeroen)" userId="5d8bfbb9-ac4d-4b54-995c-89502a1fc463" providerId="ADAL" clId="{9C91392C-1F2B-4441-92D4-31F7256A367C}" dt="2023-02-21T23:12:53.803" v="282"/>
          <ac:spMkLst>
            <pc:docMk/>
            <pc:sldMk cId="2154520582" sldId="1157"/>
            <ac:spMk id="37" creationId="{AB58EF07-17C2-48CF-ABB0-EEF1F17CB8F0}"/>
          </ac:spMkLst>
        </pc:spChg>
        <pc:spChg chg="del">
          <ac:chgData name="Boogaard, J.A. (Jeroen)" userId="5d8bfbb9-ac4d-4b54-995c-89502a1fc463" providerId="ADAL" clId="{9C91392C-1F2B-4441-92D4-31F7256A367C}" dt="2023-02-21T23:12:53.803" v="282"/>
          <ac:spMkLst>
            <pc:docMk/>
            <pc:sldMk cId="2154520582" sldId="1157"/>
            <ac:spMk id="38" creationId="{AF2F604E-43BE-4DC3-B983-E071523364F8}"/>
          </ac:spMkLst>
        </pc:spChg>
        <pc:spChg chg="del">
          <ac:chgData name="Boogaard, J.A. (Jeroen)" userId="5d8bfbb9-ac4d-4b54-995c-89502a1fc463" providerId="ADAL" clId="{9C91392C-1F2B-4441-92D4-31F7256A367C}" dt="2023-02-21T23:12:53.803" v="282"/>
          <ac:spMkLst>
            <pc:docMk/>
            <pc:sldMk cId="2154520582" sldId="1157"/>
            <ac:spMk id="39" creationId="{08C9B587-E65E-4B52-B37C-ABEBB6E87928}"/>
          </ac:spMkLst>
        </pc:spChg>
        <pc:picChg chg="mod ord">
          <ac:chgData name="Boogaard, J.A. (Jeroen)" userId="5d8bfbb9-ac4d-4b54-995c-89502a1fc463" providerId="ADAL" clId="{9C91392C-1F2B-4441-92D4-31F7256A367C}" dt="2023-02-21T23:13:38.849" v="310" actId="26606"/>
          <ac:picMkLst>
            <pc:docMk/>
            <pc:sldMk cId="2154520582" sldId="1157"/>
            <ac:picMk id="7" creationId="{10E89A0F-2867-4839-AB3B-9E6F5D79F731}"/>
          </ac:picMkLst>
        </pc:picChg>
        <pc:cxnChg chg="add del">
          <ac:chgData name="Boogaard, J.A. (Jeroen)" userId="5d8bfbb9-ac4d-4b54-995c-89502a1fc463" providerId="ADAL" clId="{9C91392C-1F2B-4441-92D4-31F7256A367C}" dt="2023-02-21T23:13:36.840" v="307" actId="26606"/>
          <ac:cxnSpMkLst>
            <pc:docMk/>
            <pc:sldMk cId="2154520582" sldId="1157"/>
            <ac:cxnSpMk id="32" creationId="{BCDAEC91-5BCE-4B55-9CC0-43EF94CB734B}"/>
          </ac:cxnSpMkLst>
        </pc:cxnChg>
      </pc:sldChg>
      <pc:sldChg chg="addSp delSp modSp new mod setBg setClrOvrMap">
        <pc:chgData name="Boogaard, J.A. (Jeroen)" userId="5d8bfbb9-ac4d-4b54-995c-89502a1fc463" providerId="ADAL" clId="{9C91392C-1F2B-4441-92D4-31F7256A367C}" dt="2023-02-21T23:38:40.914" v="381" actId="20577"/>
        <pc:sldMkLst>
          <pc:docMk/>
          <pc:sldMk cId="3908455696" sldId="1158"/>
        </pc:sldMkLst>
        <pc:spChg chg="mod ord">
          <ac:chgData name="Boogaard, J.A. (Jeroen)" userId="5d8bfbb9-ac4d-4b54-995c-89502a1fc463" providerId="ADAL" clId="{9C91392C-1F2B-4441-92D4-31F7256A367C}" dt="2023-02-21T23:38:40.914" v="381" actId="20577"/>
          <ac:spMkLst>
            <pc:docMk/>
            <pc:sldMk cId="3908455696" sldId="1158"/>
            <ac:spMk id="2" creationId="{20C48600-E486-1739-2EC3-B4EE14A5272E}"/>
          </ac:spMkLst>
        </pc:spChg>
        <pc:spChg chg="del">
          <ac:chgData name="Boogaard, J.A. (Jeroen)" userId="5d8bfbb9-ac4d-4b54-995c-89502a1fc463" providerId="ADAL" clId="{9C91392C-1F2B-4441-92D4-31F7256A367C}" dt="2023-02-21T23:21:46.384" v="322" actId="478"/>
          <ac:spMkLst>
            <pc:docMk/>
            <pc:sldMk cId="3908455696" sldId="1158"/>
            <ac:spMk id="3" creationId="{217AC848-F97E-5BE2-FA8C-945740CF78FB}"/>
          </ac:spMkLst>
        </pc:spChg>
        <pc:spChg chg="add del">
          <ac:chgData name="Boogaard, J.A. (Jeroen)" userId="5d8bfbb9-ac4d-4b54-995c-89502a1fc463" providerId="ADAL" clId="{9C91392C-1F2B-4441-92D4-31F7256A367C}" dt="2023-02-21T23:22:38.666" v="327" actId="26606"/>
          <ac:spMkLst>
            <pc:docMk/>
            <pc:sldMk cId="3908455696" sldId="1158"/>
            <ac:spMk id="10" creationId="{37C89E4B-3C9F-44B9-8B86-D9E3D112D8EC}"/>
          </ac:spMkLst>
        </pc:spChg>
        <pc:spChg chg="add del">
          <ac:chgData name="Boogaard, J.A. (Jeroen)" userId="5d8bfbb9-ac4d-4b54-995c-89502a1fc463" providerId="ADAL" clId="{9C91392C-1F2B-4441-92D4-31F7256A367C}" dt="2023-02-21T23:22:40.384" v="329" actId="26606"/>
          <ac:spMkLst>
            <pc:docMk/>
            <pc:sldMk cId="3908455696" sldId="1158"/>
            <ac:spMk id="16" creationId="{E49CC64F-7275-4E33-961B-0C5CDC439875}"/>
          </ac:spMkLst>
        </pc:spChg>
        <pc:spChg chg="add del">
          <ac:chgData name="Boogaard, J.A. (Jeroen)" userId="5d8bfbb9-ac4d-4b54-995c-89502a1fc463" providerId="ADAL" clId="{9C91392C-1F2B-4441-92D4-31F7256A367C}" dt="2023-02-21T23:22:41.417" v="331" actId="26606"/>
          <ac:spMkLst>
            <pc:docMk/>
            <pc:sldMk cId="3908455696" sldId="1158"/>
            <ac:spMk id="18" creationId="{665DBBEF-238B-476B-96AB-8AAC3224ECEA}"/>
          </ac:spMkLst>
        </pc:spChg>
        <pc:spChg chg="add del">
          <ac:chgData name="Boogaard, J.A. (Jeroen)" userId="5d8bfbb9-ac4d-4b54-995c-89502a1fc463" providerId="ADAL" clId="{9C91392C-1F2B-4441-92D4-31F7256A367C}" dt="2023-02-21T23:22:41.417" v="331" actId="26606"/>
          <ac:spMkLst>
            <pc:docMk/>
            <pc:sldMk cId="3908455696" sldId="1158"/>
            <ac:spMk id="19" creationId="{3FCFB1DE-0B7E-48CC-BA90-B2AB0889F9D6}"/>
          </ac:spMkLst>
        </pc:spChg>
        <pc:spChg chg="add del">
          <ac:chgData name="Boogaard, J.A. (Jeroen)" userId="5d8bfbb9-ac4d-4b54-995c-89502a1fc463" providerId="ADAL" clId="{9C91392C-1F2B-4441-92D4-31F7256A367C}" dt="2023-02-21T23:31:13.165" v="359" actId="26606"/>
          <ac:spMkLst>
            <pc:docMk/>
            <pc:sldMk cId="3908455696" sldId="1158"/>
            <ac:spMk id="21" creationId="{A4AC5506-6312-4701-8D3C-40187889A947}"/>
          </ac:spMkLst>
        </pc:spChg>
        <pc:spChg chg="add del">
          <ac:chgData name="Boogaard, J.A. (Jeroen)" userId="5d8bfbb9-ac4d-4b54-995c-89502a1fc463" providerId="ADAL" clId="{9C91392C-1F2B-4441-92D4-31F7256A367C}" dt="2023-02-21T23:31:13.161" v="358" actId="26606"/>
          <ac:spMkLst>
            <pc:docMk/>
            <pc:sldMk cId="3908455696" sldId="1158"/>
            <ac:spMk id="26" creationId="{99ED5833-B85B-4103-8A3B-CAB0308E6C15}"/>
          </ac:spMkLst>
        </pc:spChg>
        <pc:spChg chg="add del">
          <ac:chgData name="Boogaard, J.A. (Jeroen)" userId="5d8bfbb9-ac4d-4b54-995c-89502a1fc463" providerId="ADAL" clId="{9C91392C-1F2B-4441-92D4-31F7256A367C}" dt="2023-02-21T23:38:11.872" v="375" actId="26606"/>
          <ac:spMkLst>
            <pc:docMk/>
            <pc:sldMk cId="3908455696" sldId="1158"/>
            <ac:spMk id="28" creationId="{047C8CCB-F95D-4249-92DD-651249D3535A}"/>
          </ac:spMkLst>
        </pc:spChg>
        <pc:spChg chg="add del">
          <ac:chgData name="Boogaard, J.A. (Jeroen)" userId="5d8bfbb9-ac4d-4b54-995c-89502a1fc463" providerId="ADAL" clId="{9C91392C-1F2B-4441-92D4-31F7256A367C}" dt="2023-02-21T23:38:11.872" v="375" actId="26606"/>
          <ac:spMkLst>
            <pc:docMk/>
            <pc:sldMk cId="3908455696" sldId="1158"/>
            <ac:spMk id="29" creationId="{6753252F-4873-4F63-801D-CC719279A7D5}"/>
          </ac:spMkLst>
        </pc:spChg>
        <pc:spChg chg="add">
          <ac:chgData name="Boogaard, J.A. (Jeroen)" userId="5d8bfbb9-ac4d-4b54-995c-89502a1fc463" providerId="ADAL" clId="{9C91392C-1F2B-4441-92D4-31F7256A367C}" dt="2023-02-21T23:38:11.872" v="375" actId="26606"/>
          <ac:spMkLst>
            <pc:docMk/>
            <pc:sldMk cId="3908455696" sldId="1158"/>
            <ac:spMk id="34" creationId="{BCED4D40-4B67-4331-AC48-79B82B4A47D8}"/>
          </ac:spMkLst>
        </pc:spChg>
        <pc:spChg chg="add">
          <ac:chgData name="Boogaard, J.A. (Jeroen)" userId="5d8bfbb9-ac4d-4b54-995c-89502a1fc463" providerId="ADAL" clId="{9C91392C-1F2B-4441-92D4-31F7256A367C}" dt="2023-02-21T23:38:11.872" v="375" actId="26606"/>
          <ac:spMkLst>
            <pc:docMk/>
            <pc:sldMk cId="3908455696" sldId="1158"/>
            <ac:spMk id="36" creationId="{670CEDEF-4F34-412E-84EE-329C1E936AF5}"/>
          </ac:spMkLst>
        </pc:spChg>
        <pc:picChg chg="add del mod">
          <ac:chgData name="Boogaard, J.A. (Jeroen)" userId="5d8bfbb9-ac4d-4b54-995c-89502a1fc463" providerId="ADAL" clId="{9C91392C-1F2B-4441-92D4-31F7256A367C}" dt="2023-02-21T23:37:49.020" v="370" actId="478"/>
          <ac:picMkLst>
            <pc:docMk/>
            <pc:sldMk cId="3908455696" sldId="1158"/>
            <ac:picMk id="5" creationId="{03E3DEBD-7ED5-0834-FF33-34629369558D}"/>
          </ac:picMkLst>
        </pc:picChg>
        <pc:picChg chg="add del mod">
          <ac:chgData name="Boogaard, J.A. (Jeroen)" userId="5d8bfbb9-ac4d-4b54-995c-89502a1fc463" providerId="ADAL" clId="{9C91392C-1F2B-4441-92D4-31F7256A367C}" dt="2023-02-21T23:38:09.239" v="373" actId="478"/>
          <ac:picMkLst>
            <pc:docMk/>
            <pc:sldMk cId="3908455696" sldId="1158"/>
            <ac:picMk id="7" creationId="{BBC992D9-6259-3923-A362-BD3E230C9435}"/>
          </ac:picMkLst>
        </pc:picChg>
        <pc:picChg chg="add mod">
          <ac:chgData name="Boogaard, J.A. (Jeroen)" userId="5d8bfbb9-ac4d-4b54-995c-89502a1fc463" providerId="ADAL" clId="{9C91392C-1F2B-4441-92D4-31F7256A367C}" dt="2023-02-21T23:38:11.872" v="375" actId="26606"/>
          <ac:picMkLst>
            <pc:docMk/>
            <pc:sldMk cId="3908455696" sldId="1158"/>
            <ac:picMk id="9" creationId="{D479DC91-5A10-58EC-89A7-664920A05696}"/>
          </ac:picMkLst>
        </pc:picChg>
        <pc:cxnChg chg="add del">
          <ac:chgData name="Boogaard, J.A. (Jeroen)" userId="5d8bfbb9-ac4d-4b54-995c-89502a1fc463" providerId="ADAL" clId="{9C91392C-1F2B-4441-92D4-31F7256A367C}" dt="2023-02-21T23:22:38.666" v="327" actId="26606"/>
          <ac:cxnSpMkLst>
            <pc:docMk/>
            <pc:sldMk cId="3908455696" sldId="1158"/>
            <ac:cxnSpMk id="12" creationId="{AA2EAA10-076F-46BD-8F0F-B9A2FB77A85C}"/>
          </ac:cxnSpMkLst>
        </pc:cxnChg>
        <pc:cxnChg chg="add del">
          <ac:chgData name="Boogaard, J.A. (Jeroen)" userId="5d8bfbb9-ac4d-4b54-995c-89502a1fc463" providerId="ADAL" clId="{9C91392C-1F2B-4441-92D4-31F7256A367C}" dt="2023-02-21T23:22:38.666" v="327" actId="26606"/>
          <ac:cxnSpMkLst>
            <pc:docMk/>
            <pc:sldMk cId="3908455696" sldId="1158"/>
            <ac:cxnSpMk id="14" creationId="{D891E407-403B-4764-86C9-33A56D3BCAA3}"/>
          </ac:cxnSpMkLst>
        </pc:cxnChg>
      </pc:sldChg>
      <pc:sldChg chg="addSp delSp modSp new mod">
        <pc:chgData name="Boogaard, J.A. (Jeroen)" userId="5d8bfbb9-ac4d-4b54-995c-89502a1fc463" providerId="ADAL" clId="{9C91392C-1F2B-4441-92D4-31F7256A367C}" dt="2023-02-21T23:24:05.483" v="352" actId="478"/>
        <pc:sldMkLst>
          <pc:docMk/>
          <pc:sldMk cId="3540201" sldId="1159"/>
        </pc:sldMkLst>
        <pc:spChg chg="del">
          <ac:chgData name="Boogaard, J.A. (Jeroen)" userId="5d8bfbb9-ac4d-4b54-995c-89502a1fc463" providerId="ADAL" clId="{9C91392C-1F2B-4441-92D4-31F7256A367C}" dt="2023-02-21T23:23:41.205" v="348" actId="478"/>
          <ac:spMkLst>
            <pc:docMk/>
            <pc:sldMk cId="3540201" sldId="1159"/>
            <ac:spMk id="3" creationId="{89BB4A96-D7AA-FF7D-70C8-9081AEBC5A5F}"/>
          </ac:spMkLst>
        </pc:spChg>
        <pc:picChg chg="add del mod">
          <ac:chgData name="Boogaard, J.A. (Jeroen)" userId="5d8bfbb9-ac4d-4b54-995c-89502a1fc463" providerId="ADAL" clId="{9C91392C-1F2B-4441-92D4-31F7256A367C}" dt="2023-02-21T23:24:05.483" v="352" actId="478"/>
          <ac:picMkLst>
            <pc:docMk/>
            <pc:sldMk cId="3540201" sldId="1159"/>
            <ac:picMk id="5" creationId="{E39171EF-2CA7-A9D4-2874-C29902C4EFF0}"/>
          </ac:picMkLst>
        </pc:picChg>
      </pc:sldChg>
      <pc:sldChg chg="addSp delSp modSp add mod setBg delDesignElem">
        <pc:chgData name="Boogaard, J.A. (Jeroen)" userId="5d8bfbb9-ac4d-4b54-995c-89502a1fc463" providerId="ADAL" clId="{9C91392C-1F2B-4441-92D4-31F7256A367C}" dt="2023-02-21T23:37:27.329" v="369" actId="26606"/>
        <pc:sldMkLst>
          <pc:docMk/>
          <pc:sldMk cId="2083710482" sldId="1160"/>
        </pc:sldMkLst>
        <pc:spChg chg="mod">
          <ac:chgData name="Boogaard, J.A. (Jeroen)" userId="5d8bfbb9-ac4d-4b54-995c-89502a1fc463" providerId="ADAL" clId="{9C91392C-1F2B-4441-92D4-31F7256A367C}" dt="2023-02-21T23:37:27.329" v="369" actId="26606"/>
          <ac:spMkLst>
            <pc:docMk/>
            <pc:sldMk cId="2083710482" sldId="1160"/>
            <ac:spMk id="2" creationId="{20C48600-E486-1739-2EC3-B4EE14A5272E}"/>
          </ac:spMkLst>
        </pc:spChg>
        <pc:spChg chg="add">
          <ac:chgData name="Boogaard, J.A. (Jeroen)" userId="5d8bfbb9-ac4d-4b54-995c-89502a1fc463" providerId="ADAL" clId="{9C91392C-1F2B-4441-92D4-31F7256A367C}" dt="2023-02-21T23:37:27.329" v="369" actId="26606"/>
          <ac:spMkLst>
            <pc:docMk/>
            <pc:sldMk cId="2083710482" sldId="1160"/>
            <ac:spMk id="8" creationId="{A4AC5506-6312-4701-8D3C-40187889A947}"/>
          </ac:spMkLst>
        </pc:spChg>
        <pc:spChg chg="del">
          <ac:chgData name="Boogaard, J.A. (Jeroen)" userId="5d8bfbb9-ac4d-4b54-995c-89502a1fc463" providerId="ADAL" clId="{9C91392C-1F2B-4441-92D4-31F7256A367C}" dt="2023-02-21T23:33:11.440" v="361"/>
          <ac:spMkLst>
            <pc:docMk/>
            <pc:sldMk cId="2083710482" sldId="1160"/>
            <ac:spMk id="28" creationId="{047C8CCB-F95D-4249-92DD-651249D3535A}"/>
          </ac:spMkLst>
        </pc:spChg>
        <pc:spChg chg="del">
          <ac:chgData name="Boogaard, J.A. (Jeroen)" userId="5d8bfbb9-ac4d-4b54-995c-89502a1fc463" providerId="ADAL" clId="{9C91392C-1F2B-4441-92D4-31F7256A367C}" dt="2023-02-21T23:33:11.440" v="361"/>
          <ac:spMkLst>
            <pc:docMk/>
            <pc:sldMk cId="2083710482" sldId="1160"/>
            <ac:spMk id="29" creationId="{6753252F-4873-4F63-801D-CC719279A7D5}"/>
          </ac:spMkLst>
        </pc:spChg>
        <pc:picChg chg="add mod">
          <ac:chgData name="Boogaard, J.A. (Jeroen)" userId="5d8bfbb9-ac4d-4b54-995c-89502a1fc463" providerId="ADAL" clId="{9C91392C-1F2B-4441-92D4-31F7256A367C}" dt="2023-02-21T23:37:27.329" v="369" actId="26606"/>
          <ac:picMkLst>
            <pc:docMk/>
            <pc:sldMk cId="2083710482" sldId="1160"/>
            <ac:picMk id="3" creationId="{EA7BC1BA-B018-97B2-7787-FFF54C87A22C}"/>
          </ac:picMkLst>
        </pc:picChg>
        <pc:picChg chg="del mod">
          <ac:chgData name="Boogaard, J.A. (Jeroen)" userId="5d8bfbb9-ac4d-4b54-995c-89502a1fc463" providerId="ADAL" clId="{9C91392C-1F2B-4441-92D4-31F7256A367C}" dt="2023-02-21T23:37:19.069" v="368" actId="478"/>
          <ac:picMkLst>
            <pc:docMk/>
            <pc:sldMk cId="2083710482" sldId="1160"/>
            <ac:picMk id="5" creationId="{03E3DEBD-7ED5-0834-FF33-34629369558D}"/>
          </ac:picMkLst>
        </pc:picChg>
        <pc:picChg chg="del">
          <ac:chgData name="Boogaard, J.A. (Jeroen)" userId="5d8bfbb9-ac4d-4b54-995c-89502a1fc463" providerId="ADAL" clId="{9C91392C-1F2B-4441-92D4-31F7256A367C}" dt="2023-02-21T23:36:59.131" v="365" actId="478"/>
          <ac:picMkLst>
            <pc:docMk/>
            <pc:sldMk cId="2083710482" sldId="1160"/>
            <ac:picMk id="7" creationId="{BBC992D9-6259-3923-A362-BD3E230C9435}"/>
          </ac:picMkLst>
        </pc:picChg>
      </pc:sldChg>
      <pc:sldChg chg="delSp modSp add mod setBg delDesignElem">
        <pc:chgData name="Boogaard, J.A. (Jeroen)" userId="5d8bfbb9-ac4d-4b54-995c-89502a1fc463" providerId="ADAL" clId="{9C91392C-1F2B-4441-92D4-31F7256A367C}" dt="2023-02-21T23:40:58.215" v="391" actId="20577"/>
        <pc:sldMkLst>
          <pc:docMk/>
          <pc:sldMk cId="4271373790" sldId="1161"/>
        </pc:sldMkLst>
        <pc:spChg chg="mod">
          <ac:chgData name="Boogaard, J.A. (Jeroen)" userId="5d8bfbb9-ac4d-4b54-995c-89502a1fc463" providerId="ADAL" clId="{9C91392C-1F2B-4441-92D4-31F7256A367C}" dt="2023-02-21T23:40:58.215" v="391" actId="20577"/>
          <ac:spMkLst>
            <pc:docMk/>
            <pc:sldMk cId="4271373790" sldId="1161"/>
            <ac:spMk id="2" creationId="{20C48600-E486-1739-2EC3-B4EE14A5272E}"/>
          </ac:spMkLst>
        </pc:spChg>
        <pc:spChg chg="del">
          <ac:chgData name="Boogaard, J.A. (Jeroen)" userId="5d8bfbb9-ac4d-4b54-995c-89502a1fc463" providerId="ADAL" clId="{9C91392C-1F2B-4441-92D4-31F7256A367C}" dt="2023-02-21T23:39:12.770" v="383"/>
          <ac:spMkLst>
            <pc:docMk/>
            <pc:sldMk cId="4271373790" sldId="1161"/>
            <ac:spMk id="34" creationId="{BCED4D40-4B67-4331-AC48-79B82B4A47D8}"/>
          </ac:spMkLst>
        </pc:spChg>
        <pc:spChg chg="del">
          <ac:chgData name="Boogaard, J.A. (Jeroen)" userId="5d8bfbb9-ac4d-4b54-995c-89502a1fc463" providerId="ADAL" clId="{9C91392C-1F2B-4441-92D4-31F7256A367C}" dt="2023-02-21T23:39:12.770" v="383"/>
          <ac:spMkLst>
            <pc:docMk/>
            <pc:sldMk cId="4271373790" sldId="1161"/>
            <ac:spMk id="36" creationId="{670CEDEF-4F34-412E-84EE-329C1E936AF5}"/>
          </ac:spMkLst>
        </pc:spChg>
        <pc:picChg chg="mod">
          <ac:chgData name="Boogaard, J.A. (Jeroen)" userId="5d8bfbb9-ac4d-4b54-995c-89502a1fc463" providerId="ADAL" clId="{9C91392C-1F2B-4441-92D4-31F7256A367C}" dt="2023-02-21T23:40:47.533" v="386" actId="14826"/>
          <ac:picMkLst>
            <pc:docMk/>
            <pc:sldMk cId="4271373790" sldId="1161"/>
            <ac:picMk id="9" creationId="{D479DC91-5A10-58EC-89A7-664920A05696}"/>
          </ac:picMkLst>
        </pc:picChg>
      </pc:sldChg>
    </pc:docChg>
  </pc:docChgLst>
  <pc:docChgLst>
    <pc:chgData name="Boogaard, J.A. (Jeroen)" userId="5d8bfbb9-ac4d-4b54-995c-89502a1fc463" providerId="ADAL" clId="{5E97D09B-3E70-C749-86AC-C7746DAB52B8}"/>
    <pc:docChg chg="undo custSel addSld delSld modSld">
      <pc:chgData name="Boogaard, J.A. (Jeroen)" userId="5d8bfbb9-ac4d-4b54-995c-89502a1fc463" providerId="ADAL" clId="{5E97D09B-3E70-C749-86AC-C7746DAB52B8}" dt="2022-10-18T12:04:04.509" v="1523"/>
      <pc:docMkLst>
        <pc:docMk/>
      </pc:docMkLst>
      <pc:sldChg chg="modSp mod">
        <pc:chgData name="Boogaard, J.A. (Jeroen)" userId="5d8bfbb9-ac4d-4b54-995c-89502a1fc463" providerId="ADAL" clId="{5E97D09B-3E70-C749-86AC-C7746DAB52B8}" dt="2022-10-18T12:04:04.509" v="1523"/>
        <pc:sldMkLst>
          <pc:docMk/>
          <pc:sldMk cId="494620533" sldId="408"/>
        </pc:sldMkLst>
        <pc:spChg chg="mod">
          <ac:chgData name="Boogaard, J.A. (Jeroen)" userId="5d8bfbb9-ac4d-4b54-995c-89502a1fc463" providerId="ADAL" clId="{5E97D09B-3E70-C749-86AC-C7746DAB52B8}" dt="2022-10-18T10:10:27.150" v="51" actId="20577"/>
          <ac:spMkLst>
            <pc:docMk/>
            <pc:sldMk cId="494620533" sldId="408"/>
            <ac:spMk id="4" creationId="{59AE7370-A288-CC6C-DBB6-03D6C6410C8B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494620533" sldId="408"/>
            <ac:spMk id="5" creationId="{DEAF36B9-323F-A68E-C801-633A5BD0E04E}"/>
          </ac:spMkLst>
        </pc:spChg>
      </pc:sldChg>
      <pc:sldChg chg="addSp delSp modSp mod setBg setClrOvrMap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3897602975" sldId="424"/>
        </pc:sldMkLst>
        <pc:spChg chg="mod">
          <ac:chgData name="Boogaard, J.A. (Jeroen)" userId="5d8bfbb9-ac4d-4b54-995c-89502a1fc463" providerId="ADAL" clId="{5E97D09B-3E70-C749-86AC-C7746DAB52B8}" dt="2022-10-18T10:10:35.782" v="74" actId="20577"/>
          <ac:spMkLst>
            <pc:docMk/>
            <pc:sldMk cId="3897602975" sldId="424"/>
            <ac:spMk id="2" creationId="{A0D76C7C-3881-5C0E-CFF3-7A33BC184091}"/>
          </ac:spMkLst>
        </pc:spChg>
        <pc:spChg chg="del">
          <ac:chgData name="Boogaard, J.A. (Jeroen)" userId="5d8bfbb9-ac4d-4b54-995c-89502a1fc463" providerId="ADAL" clId="{5E97D09B-3E70-C749-86AC-C7746DAB52B8}" dt="2022-10-18T10:10:01.135" v="24" actId="931"/>
          <ac:spMkLst>
            <pc:docMk/>
            <pc:sldMk cId="3897602975" sldId="424"/>
            <ac:spMk id="3" creationId="{BE28ED39-D76B-1ACD-FDA5-39FF748DDC04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897602975" sldId="424"/>
            <ac:spMk id="10" creationId="{E49CC64F-7275-4E33-961B-0C5CDC439875}"/>
          </ac:spMkLst>
        </pc:spChg>
        <pc:picChg chg="add mod">
          <ac:chgData name="Boogaard, J.A. (Jeroen)" userId="5d8bfbb9-ac4d-4b54-995c-89502a1fc463" providerId="ADAL" clId="{5E97D09B-3E70-C749-86AC-C7746DAB52B8}" dt="2022-10-18T10:10:07.267" v="25" actId="26606"/>
          <ac:picMkLst>
            <pc:docMk/>
            <pc:sldMk cId="3897602975" sldId="424"/>
            <ac:picMk id="5" creationId="{14E20C33-5F66-6ACB-3268-CAE6A186B443}"/>
          </ac:picMkLst>
        </pc:picChg>
      </pc:sldChg>
      <pc:sldChg chg="addSp delSp modSp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2272808181" sldId="425"/>
        </pc:sldMkLst>
        <pc:spChg chg="mod">
          <ac:chgData name="Boogaard, J.A. (Jeroen)" userId="5d8bfbb9-ac4d-4b54-995c-89502a1fc463" providerId="ADAL" clId="{5E97D09B-3E70-C749-86AC-C7746DAB52B8}" dt="2022-10-18T10:23:40.909" v="332" actId="26606"/>
          <ac:spMkLst>
            <pc:docMk/>
            <pc:sldMk cId="2272808181" sldId="425"/>
            <ac:spMk id="2" creationId="{1E9AC033-285B-67DA-7B8D-54BE2A328340}"/>
          </ac:spMkLst>
        </pc:spChg>
        <pc:spChg chg="add del mod">
          <ac:chgData name="Boogaard, J.A. (Jeroen)" userId="5d8bfbb9-ac4d-4b54-995c-89502a1fc463" providerId="ADAL" clId="{5E97D09B-3E70-C749-86AC-C7746DAB52B8}" dt="2022-10-18T10:23:40.909" v="332" actId="26606"/>
          <ac:spMkLst>
            <pc:docMk/>
            <pc:sldMk cId="2272808181" sldId="425"/>
            <ac:spMk id="3" creationId="{05A40ED3-DB1E-7642-0CD9-9ACA6B90E2B3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272808181" sldId="425"/>
            <ac:spMk id="6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272808181" sldId="425"/>
            <ac:spMk id="8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0:23:08.574" v="320" actId="26606"/>
          <ac:spMkLst>
            <pc:docMk/>
            <pc:sldMk cId="2272808181" sldId="425"/>
            <ac:spMk id="9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0:23:13.975" v="322" actId="26606"/>
          <ac:spMkLst>
            <pc:docMk/>
            <pc:sldMk cId="2272808181" sldId="425"/>
            <ac:spMk id="10" creationId="{59A309A7-1751-4ABE-A3C1-EEC40366AD89}"/>
          </ac:spMkLst>
        </pc:spChg>
        <pc:spChg chg="add del">
          <ac:chgData name="Boogaard, J.A. (Jeroen)" userId="5d8bfbb9-ac4d-4b54-995c-89502a1fc463" providerId="ADAL" clId="{5E97D09B-3E70-C749-86AC-C7746DAB52B8}" dt="2022-10-18T10:23:08.574" v="320" actId="26606"/>
          <ac:spMkLst>
            <pc:docMk/>
            <pc:sldMk cId="2272808181" sldId="425"/>
            <ac:spMk id="11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0:23:13.975" v="322" actId="26606"/>
          <ac:spMkLst>
            <pc:docMk/>
            <pc:sldMk cId="2272808181" sldId="425"/>
            <ac:spMk id="12" creationId="{967D8EB6-EAE1-4F9C-B398-83321E287204}"/>
          </ac:spMkLst>
        </pc:spChg>
        <pc:spChg chg="add del">
          <ac:chgData name="Boogaard, J.A. (Jeroen)" userId="5d8bfbb9-ac4d-4b54-995c-89502a1fc463" providerId="ADAL" clId="{5E97D09B-3E70-C749-86AC-C7746DAB52B8}" dt="2022-10-18T10:23:08.574" v="320" actId="26606"/>
          <ac:spMkLst>
            <pc:docMk/>
            <pc:sldMk cId="2272808181" sldId="425"/>
            <ac:spMk id="13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272808181" sldId="425"/>
            <ac:spMk id="14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0:23:08.574" v="320" actId="26606"/>
          <ac:spMkLst>
            <pc:docMk/>
            <pc:sldMk cId="2272808181" sldId="425"/>
            <ac:spMk id="15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272808181" sldId="425"/>
            <ac:spMk id="16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0:23:13.975" v="322" actId="26606"/>
          <ac:spMkLst>
            <pc:docMk/>
            <pc:sldMk cId="2272808181" sldId="425"/>
            <ac:spMk id="17" creationId="{05A40ED3-DB1E-7642-0CD9-9ACA6B90E2B3}"/>
          </ac:spMkLst>
        </pc:spChg>
        <pc:spChg chg="add del">
          <ac:chgData name="Boogaard, J.A. (Jeroen)" userId="5d8bfbb9-ac4d-4b54-995c-89502a1fc463" providerId="ADAL" clId="{5E97D09B-3E70-C749-86AC-C7746DAB52B8}" dt="2022-10-18T10:23:32.837" v="331" actId="26606"/>
          <ac:spMkLst>
            <pc:docMk/>
            <pc:sldMk cId="2272808181" sldId="425"/>
            <ac:spMk id="19" creationId="{2C61293E-6EBE-43EF-A52C-9BEBFD7679D4}"/>
          </ac:spMkLst>
        </pc:spChg>
        <pc:spChg chg="add del">
          <ac:chgData name="Boogaard, J.A. (Jeroen)" userId="5d8bfbb9-ac4d-4b54-995c-89502a1fc463" providerId="ADAL" clId="{5E97D09B-3E70-C749-86AC-C7746DAB52B8}" dt="2022-10-18T10:23:32.837" v="331" actId="26606"/>
          <ac:spMkLst>
            <pc:docMk/>
            <pc:sldMk cId="2272808181" sldId="425"/>
            <ac:spMk id="21" creationId="{21540236-BFD5-4A9D-8840-4703E7F76825}"/>
          </ac:spMkLst>
        </pc:spChg>
        <pc:spChg chg="add del">
          <ac:chgData name="Boogaard, J.A. (Jeroen)" userId="5d8bfbb9-ac4d-4b54-995c-89502a1fc463" providerId="ADAL" clId="{5E97D09B-3E70-C749-86AC-C7746DAB52B8}" dt="2022-10-18T10:23:32.837" v="331" actId="26606"/>
          <ac:spMkLst>
            <pc:docMk/>
            <pc:sldMk cId="2272808181" sldId="425"/>
            <ac:spMk id="22" creationId="{05A40ED3-DB1E-7642-0CD9-9ACA6B90E2B3}"/>
          </ac:spMkLst>
        </pc:spChg>
        <pc:graphicFrameChg chg="add del">
          <ac:chgData name="Boogaard, J.A. (Jeroen)" userId="5d8bfbb9-ac4d-4b54-995c-89502a1fc463" providerId="ADAL" clId="{5E97D09B-3E70-C749-86AC-C7746DAB52B8}" dt="2022-10-18T10:23:08.574" v="320" actId="26606"/>
          <ac:graphicFrameMkLst>
            <pc:docMk/>
            <pc:sldMk cId="2272808181" sldId="425"/>
            <ac:graphicFrameMk id="5" creationId="{0CA28FBB-6D55-6990-E532-2A22417BA078}"/>
          </ac:graphicFrameMkLst>
        </pc:graphicFrameChg>
        <pc:graphicFrameChg chg="add mod">
          <ac:chgData name="Boogaard, J.A. (Jeroen)" userId="5d8bfbb9-ac4d-4b54-995c-89502a1fc463" providerId="ADAL" clId="{5E97D09B-3E70-C749-86AC-C7746DAB52B8}" dt="2022-10-18T11:02:24.372" v="543" actId="20577"/>
          <ac:graphicFrameMkLst>
            <pc:docMk/>
            <pc:sldMk cId="2272808181" sldId="425"/>
            <ac:graphicFrameMk id="18" creationId="{01D170F7-14BF-27D6-8F58-C247E8B5CA7B}"/>
          </ac:graphicFrameMkLst>
        </pc:graphicFrameChg>
        <pc:picChg chg="add del">
          <ac:chgData name="Boogaard, J.A. (Jeroen)" userId="5d8bfbb9-ac4d-4b54-995c-89502a1fc463" providerId="ADAL" clId="{5E97D09B-3E70-C749-86AC-C7746DAB52B8}" dt="2022-10-18T10:23:13.975" v="322" actId="26606"/>
          <ac:picMkLst>
            <pc:docMk/>
            <pc:sldMk cId="2272808181" sldId="425"/>
            <ac:picMk id="7" creationId="{C98F4006-B6C6-D125-B76E-2BF1CA3FF84A}"/>
          </ac:picMkLst>
        </pc:picChg>
        <pc:picChg chg="add del">
          <ac:chgData name="Boogaard, J.A. (Jeroen)" userId="5d8bfbb9-ac4d-4b54-995c-89502a1fc463" providerId="ADAL" clId="{5E97D09B-3E70-C749-86AC-C7746DAB52B8}" dt="2022-10-18T10:23:32.837" v="331" actId="26606"/>
          <ac:picMkLst>
            <pc:docMk/>
            <pc:sldMk cId="2272808181" sldId="425"/>
            <ac:picMk id="20" creationId="{1A6E2369-EA3F-A30F-0187-93A4BA2B5FDF}"/>
          </ac:picMkLst>
        </pc:picChg>
      </pc:sldChg>
      <pc:sldChg chg="modSp mod">
        <pc:chgData name="Boogaard, J.A. (Jeroen)" userId="5d8bfbb9-ac4d-4b54-995c-89502a1fc463" providerId="ADAL" clId="{5E97D09B-3E70-C749-86AC-C7746DAB52B8}" dt="2022-10-18T12:04:04.509" v="1523"/>
        <pc:sldMkLst>
          <pc:docMk/>
          <pc:sldMk cId="737778669" sldId="426"/>
        </pc:sldMkLst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737778669" sldId="426"/>
            <ac:spMk id="2" creationId="{1570842C-67DA-C1D0-0162-8207875D3BD7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737778669" sldId="426"/>
            <ac:spMk id="3" creationId="{98588113-B946-84C5-0ECF-59354AB079EF}"/>
          </ac:spMkLst>
        </pc:spChg>
      </pc:sldChg>
      <pc:sldChg chg="addSp delSp modSp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3706334714" sldId="427"/>
        </pc:sldMkLst>
        <pc:spChg chg="mod">
          <ac:chgData name="Boogaard, J.A. (Jeroen)" userId="5d8bfbb9-ac4d-4b54-995c-89502a1fc463" providerId="ADAL" clId="{5E97D09B-3E70-C749-86AC-C7746DAB52B8}" dt="2022-10-18T11:15:03.639" v="1009" actId="20577"/>
          <ac:spMkLst>
            <pc:docMk/>
            <pc:sldMk cId="3706334714" sldId="427"/>
            <ac:spMk id="2" creationId="{1F6020C6-0867-13C3-6841-F62139FA6CB6}"/>
          </ac:spMkLst>
        </pc:spChg>
        <pc:spChg chg="del mod">
          <ac:chgData name="Boogaard, J.A. (Jeroen)" userId="5d8bfbb9-ac4d-4b54-995c-89502a1fc463" providerId="ADAL" clId="{5E97D09B-3E70-C749-86AC-C7746DAB52B8}" dt="2022-10-18T11:09:09.675" v="794" actId="478"/>
          <ac:spMkLst>
            <pc:docMk/>
            <pc:sldMk cId="3706334714" sldId="427"/>
            <ac:spMk id="3" creationId="{AD692913-0169-2608-B7F2-F88EB04F4B77}"/>
          </ac:spMkLst>
        </pc:spChg>
        <pc:spChg chg="add del">
          <ac:chgData name="Boogaard, J.A. (Jeroen)" userId="5d8bfbb9-ac4d-4b54-995c-89502a1fc463" providerId="ADAL" clId="{5E97D09B-3E70-C749-86AC-C7746DAB52B8}" dt="2022-10-18T11:09:41.359" v="799" actId="26606"/>
          <ac:spMkLst>
            <pc:docMk/>
            <pc:sldMk cId="3706334714" sldId="427"/>
            <ac:spMk id="10" creationId="{665DBBEF-238B-476B-96AB-8AAC3224ECEA}"/>
          </ac:spMkLst>
        </pc:spChg>
        <pc:spChg chg="add del">
          <ac:chgData name="Boogaard, J.A. (Jeroen)" userId="5d8bfbb9-ac4d-4b54-995c-89502a1fc463" providerId="ADAL" clId="{5E97D09B-3E70-C749-86AC-C7746DAB52B8}" dt="2022-10-18T11:09:41.359" v="799" actId="26606"/>
          <ac:spMkLst>
            <pc:docMk/>
            <pc:sldMk cId="3706334714" sldId="427"/>
            <ac:spMk id="12" creationId="{3FCFB1DE-0B7E-48CC-BA90-B2AB0889F9D6}"/>
          </ac:spMkLst>
        </pc:spChg>
        <pc:spChg chg="add del">
          <ac:chgData name="Boogaard, J.A. (Jeroen)" userId="5d8bfbb9-ac4d-4b54-995c-89502a1fc463" providerId="ADAL" clId="{5E97D09B-3E70-C749-86AC-C7746DAB52B8}" dt="2022-10-18T11:09:44.487" v="801" actId="26606"/>
          <ac:spMkLst>
            <pc:docMk/>
            <pc:sldMk cId="3706334714" sldId="427"/>
            <ac:spMk id="14" creationId="{3B47FC9C-2ED3-4100-A4EF-E8CDFEE106C9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706334714" sldId="427"/>
            <ac:spMk id="16" creationId="{6753252F-4873-4F63-801D-CC719279A7D5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706334714" sldId="427"/>
            <ac:spMk id="17" creationId="{047C8CCB-F95D-4249-92DD-651249D3535A}"/>
          </ac:spMkLst>
        </pc:spChg>
        <pc:picChg chg="add mod">
          <ac:chgData name="Boogaard, J.A. (Jeroen)" userId="5d8bfbb9-ac4d-4b54-995c-89502a1fc463" providerId="ADAL" clId="{5E97D09B-3E70-C749-86AC-C7746DAB52B8}" dt="2022-10-18T11:09:54.367" v="804" actId="1076"/>
          <ac:picMkLst>
            <pc:docMk/>
            <pc:sldMk cId="3706334714" sldId="427"/>
            <ac:picMk id="5" creationId="{45DE979B-CE18-D5D4-02D7-6CCFC0831830}"/>
          </ac:picMkLst>
        </pc:picChg>
      </pc:sldChg>
      <pc:sldChg chg="addSp delSp modSp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2310015082" sldId="428"/>
        </pc:sldMkLst>
        <pc:spChg chg="mod ord">
          <ac:chgData name="Boogaard, J.A. (Jeroen)" userId="5d8bfbb9-ac4d-4b54-995c-89502a1fc463" providerId="ADAL" clId="{5E97D09B-3E70-C749-86AC-C7746DAB52B8}" dt="2022-10-18T11:01:18.682" v="497" actId="26606"/>
          <ac:spMkLst>
            <pc:docMk/>
            <pc:sldMk cId="2310015082" sldId="428"/>
            <ac:spMk id="2" creationId="{AC8A2567-1C51-D89A-BDA9-FC1A8EC66B6D}"/>
          </ac:spMkLst>
        </pc:spChg>
        <pc:spChg chg="del">
          <ac:chgData name="Boogaard, J.A. (Jeroen)" userId="5d8bfbb9-ac4d-4b54-995c-89502a1fc463" providerId="ADAL" clId="{5E97D09B-3E70-C749-86AC-C7746DAB52B8}" dt="2022-10-18T11:00:41.218" v="474" actId="931"/>
          <ac:spMkLst>
            <pc:docMk/>
            <pc:sldMk cId="2310015082" sldId="428"/>
            <ac:spMk id="3" creationId="{69D8F867-C004-5D98-8A44-9CC2B086F433}"/>
          </ac:spMkLst>
        </pc:spChg>
        <pc:spChg chg="add del">
          <ac:chgData name="Boogaard, J.A. (Jeroen)" userId="5d8bfbb9-ac4d-4b54-995c-89502a1fc463" providerId="ADAL" clId="{5E97D09B-3E70-C749-86AC-C7746DAB52B8}" dt="2022-10-18T11:01:02.800" v="484" actId="26606"/>
          <ac:spMkLst>
            <pc:docMk/>
            <pc:sldMk cId="2310015082" sldId="428"/>
            <ac:spMk id="9" creationId="{E3646FCA-7179-52A5-AAE2-2DD9A7AFDAB7}"/>
          </ac:spMkLst>
        </pc:spChg>
        <pc:spChg chg="add del">
          <ac:chgData name="Boogaard, J.A. (Jeroen)" userId="5d8bfbb9-ac4d-4b54-995c-89502a1fc463" providerId="ADAL" clId="{5E97D09B-3E70-C749-86AC-C7746DAB52B8}" dt="2022-10-18T11:00:55.947" v="478" actId="26606"/>
          <ac:spMkLst>
            <pc:docMk/>
            <pc:sldMk cId="2310015082" sldId="428"/>
            <ac:spMk id="10" creationId="{37C89E4B-3C9F-44B9-8B86-D9E3D112D8EC}"/>
          </ac:spMkLst>
        </pc:spChg>
        <pc:spChg chg="add del">
          <ac:chgData name="Boogaard, J.A. (Jeroen)" userId="5d8bfbb9-ac4d-4b54-995c-89502a1fc463" providerId="ADAL" clId="{5E97D09B-3E70-C749-86AC-C7746DAB52B8}" dt="2022-10-18T11:01:01.257" v="480" actId="26606"/>
          <ac:spMkLst>
            <pc:docMk/>
            <pc:sldMk cId="2310015082" sldId="428"/>
            <ac:spMk id="16" creationId="{85149191-5F60-4A28-AAFF-039F96B0F3EC}"/>
          </ac:spMkLst>
        </pc:spChg>
        <pc:spChg chg="add del">
          <ac:chgData name="Boogaard, J.A. (Jeroen)" userId="5d8bfbb9-ac4d-4b54-995c-89502a1fc463" providerId="ADAL" clId="{5E97D09B-3E70-C749-86AC-C7746DAB52B8}" dt="2022-10-18T11:01:01.257" v="480" actId="26606"/>
          <ac:spMkLst>
            <pc:docMk/>
            <pc:sldMk cId="2310015082" sldId="428"/>
            <ac:spMk id="17" creationId="{A8384FB5-9ADC-4DDC-881B-597D56F5B15D}"/>
          </ac:spMkLst>
        </pc:spChg>
        <pc:spChg chg="add del">
          <ac:chgData name="Boogaard, J.A. (Jeroen)" userId="5d8bfbb9-ac4d-4b54-995c-89502a1fc463" providerId="ADAL" clId="{5E97D09B-3E70-C749-86AC-C7746DAB52B8}" dt="2022-10-18T11:01:01.257" v="480" actId="26606"/>
          <ac:spMkLst>
            <pc:docMk/>
            <pc:sldMk cId="2310015082" sldId="428"/>
            <ac:spMk id="18" creationId="{F8260ED5-17F7-4158-B241-D51DD4CF1B7E}"/>
          </ac:spMkLst>
        </pc:spChg>
        <pc:spChg chg="add del">
          <ac:chgData name="Boogaard, J.A. (Jeroen)" userId="5d8bfbb9-ac4d-4b54-995c-89502a1fc463" providerId="ADAL" clId="{5E97D09B-3E70-C749-86AC-C7746DAB52B8}" dt="2022-10-18T11:01:01.257" v="480" actId="26606"/>
          <ac:spMkLst>
            <pc:docMk/>
            <pc:sldMk cId="2310015082" sldId="428"/>
            <ac:spMk id="19" creationId="{91E5A9A7-95C6-4F4F-B00E-C82E07FE62EF}"/>
          </ac:spMkLst>
        </pc:spChg>
        <pc:spChg chg="add del">
          <ac:chgData name="Boogaard, J.A. (Jeroen)" userId="5d8bfbb9-ac4d-4b54-995c-89502a1fc463" providerId="ADAL" clId="{5E97D09B-3E70-C749-86AC-C7746DAB52B8}" dt="2022-10-18T11:01:01.257" v="480" actId="26606"/>
          <ac:spMkLst>
            <pc:docMk/>
            <pc:sldMk cId="2310015082" sldId="428"/>
            <ac:spMk id="20" creationId="{D07DD2DE-F619-49DD-B5E7-03A290FF4ED1}"/>
          </ac:spMkLst>
        </pc:spChg>
        <pc:spChg chg="add del">
          <ac:chgData name="Boogaard, J.A. (Jeroen)" userId="5d8bfbb9-ac4d-4b54-995c-89502a1fc463" providerId="ADAL" clId="{5E97D09B-3E70-C749-86AC-C7746DAB52B8}" dt="2022-10-18T11:01:02.099" v="482" actId="26606"/>
          <ac:spMkLst>
            <pc:docMk/>
            <pc:sldMk cId="2310015082" sldId="428"/>
            <ac:spMk id="22" creationId="{D12DDE76-C203-4047-9998-63900085B5E8}"/>
          </ac:spMkLst>
        </pc:spChg>
        <pc:spChg chg="add del">
          <ac:chgData name="Boogaard, J.A. (Jeroen)" userId="5d8bfbb9-ac4d-4b54-995c-89502a1fc463" providerId="ADAL" clId="{5E97D09B-3E70-C749-86AC-C7746DAB52B8}" dt="2022-10-18T11:01:02.800" v="484" actId="26606"/>
          <ac:spMkLst>
            <pc:docMk/>
            <pc:sldMk cId="2310015082" sldId="428"/>
            <ac:spMk id="24" creationId="{73DE2CFE-42F2-48F0-8706-5264E012B10C}"/>
          </ac:spMkLst>
        </pc:spChg>
        <pc:spChg chg="add del">
          <ac:chgData name="Boogaard, J.A. (Jeroen)" userId="5d8bfbb9-ac4d-4b54-995c-89502a1fc463" providerId="ADAL" clId="{5E97D09B-3E70-C749-86AC-C7746DAB52B8}" dt="2022-10-18T11:01:04.640" v="486" actId="26606"/>
          <ac:spMkLst>
            <pc:docMk/>
            <pc:sldMk cId="2310015082" sldId="428"/>
            <ac:spMk id="26" creationId="{D4771268-CB57-404A-9271-370EB28F6090}"/>
          </ac:spMkLst>
        </pc:spChg>
        <pc:spChg chg="add del">
          <ac:chgData name="Boogaard, J.A. (Jeroen)" userId="5d8bfbb9-ac4d-4b54-995c-89502a1fc463" providerId="ADAL" clId="{5E97D09B-3E70-C749-86AC-C7746DAB52B8}" dt="2022-10-18T11:01:05.908" v="488" actId="26606"/>
          <ac:spMkLst>
            <pc:docMk/>
            <pc:sldMk cId="2310015082" sldId="428"/>
            <ac:spMk id="28" creationId="{37C89E4B-3C9F-44B9-8B86-D9E3D112D8EC}"/>
          </ac:spMkLst>
        </pc:spChg>
        <pc:spChg chg="add del">
          <ac:chgData name="Boogaard, J.A. (Jeroen)" userId="5d8bfbb9-ac4d-4b54-995c-89502a1fc463" providerId="ADAL" clId="{5E97D09B-3E70-C749-86AC-C7746DAB52B8}" dt="2022-10-18T11:01:07.311" v="490" actId="26606"/>
          <ac:spMkLst>
            <pc:docMk/>
            <pc:sldMk cId="2310015082" sldId="428"/>
            <ac:spMk id="32" creationId="{782D6756-6C02-3F23-4DCC-F720F53D52EF}"/>
          </ac:spMkLst>
        </pc:spChg>
        <pc:spChg chg="add del">
          <ac:chgData name="Boogaard, J.A. (Jeroen)" userId="5d8bfbb9-ac4d-4b54-995c-89502a1fc463" providerId="ADAL" clId="{5E97D09B-3E70-C749-86AC-C7746DAB52B8}" dt="2022-10-18T11:01:07.311" v="490" actId="26606"/>
          <ac:spMkLst>
            <pc:docMk/>
            <pc:sldMk cId="2310015082" sldId="428"/>
            <ac:spMk id="33" creationId="{5E39A796-BE83-48B1-B33F-35C4A32AAB57}"/>
          </ac:spMkLst>
        </pc:spChg>
        <pc:spChg chg="add del">
          <ac:chgData name="Boogaard, J.A. (Jeroen)" userId="5d8bfbb9-ac4d-4b54-995c-89502a1fc463" providerId="ADAL" clId="{5E97D09B-3E70-C749-86AC-C7746DAB52B8}" dt="2022-10-18T11:01:07.311" v="490" actId="26606"/>
          <ac:spMkLst>
            <pc:docMk/>
            <pc:sldMk cId="2310015082" sldId="428"/>
            <ac:spMk id="34" creationId="{72F84B47-E267-4194-8194-831DB7B5547F}"/>
          </ac:spMkLst>
        </pc:spChg>
        <pc:spChg chg="add del">
          <ac:chgData name="Boogaard, J.A. (Jeroen)" userId="5d8bfbb9-ac4d-4b54-995c-89502a1fc463" providerId="ADAL" clId="{5E97D09B-3E70-C749-86AC-C7746DAB52B8}" dt="2022-10-18T11:01:09.259" v="492" actId="26606"/>
          <ac:spMkLst>
            <pc:docMk/>
            <pc:sldMk cId="2310015082" sldId="428"/>
            <ac:spMk id="36" creationId="{A8384FB5-9ADC-4DDC-881B-597D56F5B15D}"/>
          </ac:spMkLst>
        </pc:spChg>
        <pc:spChg chg="add del">
          <ac:chgData name="Boogaard, J.A. (Jeroen)" userId="5d8bfbb9-ac4d-4b54-995c-89502a1fc463" providerId="ADAL" clId="{5E97D09B-3E70-C749-86AC-C7746DAB52B8}" dt="2022-10-18T11:01:09.259" v="492" actId="26606"/>
          <ac:spMkLst>
            <pc:docMk/>
            <pc:sldMk cId="2310015082" sldId="428"/>
            <ac:spMk id="37" creationId="{91E5A9A7-95C6-4F4F-B00E-C82E07FE62EF}"/>
          </ac:spMkLst>
        </pc:spChg>
        <pc:spChg chg="add del">
          <ac:chgData name="Boogaard, J.A. (Jeroen)" userId="5d8bfbb9-ac4d-4b54-995c-89502a1fc463" providerId="ADAL" clId="{5E97D09B-3E70-C749-86AC-C7746DAB52B8}" dt="2022-10-18T11:01:09.259" v="492" actId="26606"/>
          <ac:spMkLst>
            <pc:docMk/>
            <pc:sldMk cId="2310015082" sldId="428"/>
            <ac:spMk id="38" creationId="{D07DD2DE-F619-49DD-B5E7-03A290FF4ED1}"/>
          </ac:spMkLst>
        </pc:spChg>
        <pc:spChg chg="add del">
          <ac:chgData name="Boogaard, J.A. (Jeroen)" userId="5d8bfbb9-ac4d-4b54-995c-89502a1fc463" providerId="ADAL" clId="{5E97D09B-3E70-C749-86AC-C7746DAB52B8}" dt="2022-10-18T11:01:09.259" v="492" actId="26606"/>
          <ac:spMkLst>
            <pc:docMk/>
            <pc:sldMk cId="2310015082" sldId="428"/>
            <ac:spMk id="39" creationId="{85149191-5F60-4A28-AAFF-039F96B0F3EC}"/>
          </ac:spMkLst>
        </pc:spChg>
        <pc:spChg chg="add del">
          <ac:chgData name="Boogaard, J.A. (Jeroen)" userId="5d8bfbb9-ac4d-4b54-995c-89502a1fc463" providerId="ADAL" clId="{5E97D09B-3E70-C749-86AC-C7746DAB52B8}" dt="2022-10-18T11:01:09.259" v="492" actId="26606"/>
          <ac:spMkLst>
            <pc:docMk/>
            <pc:sldMk cId="2310015082" sldId="428"/>
            <ac:spMk id="40" creationId="{F8260ED5-17F7-4158-B241-D51DD4CF1B7E}"/>
          </ac:spMkLst>
        </pc:spChg>
        <pc:spChg chg="add del">
          <ac:chgData name="Boogaard, J.A. (Jeroen)" userId="5d8bfbb9-ac4d-4b54-995c-89502a1fc463" providerId="ADAL" clId="{5E97D09B-3E70-C749-86AC-C7746DAB52B8}" dt="2022-10-18T11:01:11.177" v="494" actId="26606"/>
          <ac:spMkLst>
            <pc:docMk/>
            <pc:sldMk cId="2310015082" sldId="428"/>
            <ac:spMk id="42" creationId="{37C89E4B-3C9F-44B9-8B86-D9E3D112D8EC}"/>
          </ac:spMkLst>
        </pc:spChg>
        <pc:spChg chg="add del">
          <ac:chgData name="Boogaard, J.A. (Jeroen)" userId="5d8bfbb9-ac4d-4b54-995c-89502a1fc463" providerId="ADAL" clId="{5E97D09B-3E70-C749-86AC-C7746DAB52B8}" dt="2022-10-18T11:01:18.679" v="496" actId="26606"/>
          <ac:spMkLst>
            <pc:docMk/>
            <pc:sldMk cId="2310015082" sldId="428"/>
            <ac:spMk id="46" creationId="{D12DDE76-C203-4047-9998-63900085B5E8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310015082" sldId="428"/>
            <ac:spMk id="48" creationId="{6753252F-4873-4F63-801D-CC719279A7D5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310015082" sldId="428"/>
            <ac:spMk id="49" creationId="{047C8CCB-F95D-4249-92DD-651249D3535A}"/>
          </ac:spMkLst>
        </pc:spChg>
        <pc:picChg chg="add mod">
          <ac:chgData name="Boogaard, J.A. (Jeroen)" userId="5d8bfbb9-ac4d-4b54-995c-89502a1fc463" providerId="ADAL" clId="{5E97D09B-3E70-C749-86AC-C7746DAB52B8}" dt="2022-10-18T11:01:18.682" v="497" actId="26606"/>
          <ac:picMkLst>
            <pc:docMk/>
            <pc:sldMk cId="2310015082" sldId="428"/>
            <ac:picMk id="5" creationId="{8341ABF8-FA6A-19DA-2020-D089FE5012A7}"/>
          </ac:picMkLst>
        </pc:picChg>
        <pc:cxnChg chg="add del">
          <ac:chgData name="Boogaard, J.A. (Jeroen)" userId="5d8bfbb9-ac4d-4b54-995c-89502a1fc463" providerId="ADAL" clId="{5E97D09B-3E70-C749-86AC-C7746DAB52B8}" dt="2022-10-18T11:00:55.947" v="478" actId="26606"/>
          <ac:cxnSpMkLst>
            <pc:docMk/>
            <pc:sldMk cId="2310015082" sldId="428"/>
            <ac:cxnSpMk id="12" creationId="{AA2EAA10-076F-46BD-8F0F-B9A2FB77A85C}"/>
          </ac:cxnSpMkLst>
        </pc:cxnChg>
        <pc:cxnChg chg="add del">
          <ac:chgData name="Boogaard, J.A. (Jeroen)" userId="5d8bfbb9-ac4d-4b54-995c-89502a1fc463" providerId="ADAL" clId="{5E97D09B-3E70-C749-86AC-C7746DAB52B8}" dt="2022-10-18T11:00:55.947" v="478" actId="26606"/>
          <ac:cxnSpMkLst>
            <pc:docMk/>
            <pc:sldMk cId="2310015082" sldId="428"/>
            <ac:cxnSpMk id="14" creationId="{D891E407-403B-4764-86C9-33A56D3BCAA3}"/>
          </ac:cxnSpMkLst>
        </pc:cxnChg>
        <pc:cxnChg chg="add del">
          <ac:chgData name="Boogaard, J.A. (Jeroen)" userId="5d8bfbb9-ac4d-4b54-995c-89502a1fc463" providerId="ADAL" clId="{5E97D09B-3E70-C749-86AC-C7746DAB52B8}" dt="2022-10-18T11:01:05.908" v="488" actId="26606"/>
          <ac:cxnSpMkLst>
            <pc:docMk/>
            <pc:sldMk cId="2310015082" sldId="428"/>
            <ac:cxnSpMk id="29" creationId="{AA2EAA10-076F-46BD-8F0F-B9A2FB77A85C}"/>
          </ac:cxnSpMkLst>
        </pc:cxnChg>
        <pc:cxnChg chg="add del">
          <ac:chgData name="Boogaard, J.A. (Jeroen)" userId="5d8bfbb9-ac4d-4b54-995c-89502a1fc463" providerId="ADAL" clId="{5E97D09B-3E70-C749-86AC-C7746DAB52B8}" dt="2022-10-18T11:01:05.908" v="488" actId="26606"/>
          <ac:cxnSpMkLst>
            <pc:docMk/>
            <pc:sldMk cId="2310015082" sldId="428"/>
            <ac:cxnSpMk id="30" creationId="{D891E407-403B-4764-86C9-33A56D3BCAA3}"/>
          </ac:cxnSpMkLst>
        </pc:cxnChg>
        <pc:cxnChg chg="add del">
          <ac:chgData name="Boogaard, J.A. (Jeroen)" userId="5d8bfbb9-ac4d-4b54-995c-89502a1fc463" providerId="ADAL" clId="{5E97D09B-3E70-C749-86AC-C7746DAB52B8}" dt="2022-10-18T11:01:11.177" v="494" actId="26606"/>
          <ac:cxnSpMkLst>
            <pc:docMk/>
            <pc:sldMk cId="2310015082" sldId="428"/>
            <ac:cxnSpMk id="43" creationId="{AA2EAA10-076F-46BD-8F0F-B9A2FB77A85C}"/>
          </ac:cxnSpMkLst>
        </pc:cxnChg>
        <pc:cxnChg chg="add del">
          <ac:chgData name="Boogaard, J.A. (Jeroen)" userId="5d8bfbb9-ac4d-4b54-995c-89502a1fc463" providerId="ADAL" clId="{5E97D09B-3E70-C749-86AC-C7746DAB52B8}" dt="2022-10-18T11:01:11.177" v="494" actId="26606"/>
          <ac:cxnSpMkLst>
            <pc:docMk/>
            <pc:sldMk cId="2310015082" sldId="428"/>
            <ac:cxnSpMk id="44" creationId="{D891E407-403B-4764-86C9-33A56D3BCAA3}"/>
          </ac:cxnSpMkLst>
        </pc:cxnChg>
      </pc:sldChg>
      <pc:sldChg chg="addSp delSp modSp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328547022" sldId="429"/>
        </pc:sldMkLst>
        <pc:spChg chg="mod">
          <ac:chgData name="Boogaard, J.A. (Jeroen)" userId="5d8bfbb9-ac4d-4b54-995c-89502a1fc463" providerId="ADAL" clId="{5E97D09B-3E70-C749-86AC-C7746DAB52B8}" dt="2022-10-18T11:01:43.017" v="503" actId="26606"/>
          <ac:spMkLst>
            <pc:docMk/>
            <pc:sldMk cId="328547022" sldId="429"/>
            <ac:spMk id="2" creationId="{9DC35847-E9CF-72EB-8ABA-BD7BE8189E02}"/>
          </ac:spMkLst>
        </pc:spChg>
        <pc:spChg chg="del mod">
          <ac:chgData name="Boogaard, J.A. (Jeroen)" userId="5d8bfbb9-ac4d-4b54-995c-89502a1fc463" providerId="ADAL" clId="{5E97D09B-3E70-C749-86AC-C7746DAB52B8}" dt="2022-10-18T11:01:29.442" v="499" actId="478"/>
          <ac:spMkLst>
            <pc:docMk/>
            <pc:sldMk cId="328547022" sldId="429"/>
            <ac:spMk id="3" creationId="{DA0D41DF-98E5-FDB2-9668-88CD892D51AC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28547022" sldId="429"/>
            <ac:spMk id="10" creationId="{6753252F-4873-4F63-801D-CC719279A7D5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28547022" sldId="429"/>
            <ac:spMk id="12" creationId="{047C8CCB-F95D-4249-92DD-651249D3535A}"/>
          </ac:spMkLst>
        </pc:spChg>
        <pc:picChg chg="add mod">
          <ac:chgData name="Boogaard, J.A. (Jeroen)" userId="5d8bfbb9-ac4d-4b54-995c-89502a1fc463" providerId="ADAL" clId="{5E97D09B-3E70-C749-86AC-C7746DAB52B8}" dt="2022-10-18T11:01:43.017" v="503" actId="26606"/>
          <ac:picMkLst>
            <pc:docMk/>
            <pc:sldMk cId="328547022" sldId="429"/>
            <ac:picMk id="5" creationId="{28B72FB6-B17B-E25A-71C0-F6ACC6A25020}"/>
          </ac:picMkLst>
        </pc:picChg>
      </pc:sldChg>
      <pc:sldChg chg="modSp mod">
        <pc:chgData name="Boogaard, J.A. (Jeroen)" userId="5d8bfbb9-ac4d-4b54-995c-89502a1fc463" providerId="ADAL" clId="{5E97D09B-3E70-C749-86AC-C7746DAB52B8}" dt="2022-10-18T12:04:04.509" v="1523"/>
        <pc:sldMkLst>
          <pc:docMk/>
          <pc:sldMk cId="1985364528" sldId="430"/>
        </pc:sldMkLst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1985364528" sldId="430"/>
            <ac:spMk id="2" creationId="{CBBA22F7-8D91-97F4-B104-803D35B5ADC2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1985364528" sldId="430"/>
            <ac:spMk id="3" creationId="{B658412C-1489-CF7E-DEF1-229875DEF61B}"/>
          </ac:spMkLst>
        </pc:spChg>
      </pc:sldChg>
      <pc:sldChg chg="modSp mod">
        <pc:chgData name="Boogaard, J.A. (Jeroen)" userId="5d8bfbb9-ac4d-4b54-995c-89502a1fc463" providerId="ADAL" clId="{5E97D09B-3E70-C749-86AC-C7746DAB52B8}" dt="2022-10-18T12:04:04.509" v="1523"/>
        <pc:sldMkLst>
          <pc:docMk/>
          <pc:sldMk cId="3189833978" sldId="431"/>
        </pc:sldMkLst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3189833978" sldId="431"/>
            <ac:spMk id="2" creationId="{310C986E-57E3-BCE0-4AD9-C136D1797871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3189833978" sldId="431"/>
            <ac:spMk id="3" creationId="{0F3CCAE5-47C5-475A-AF73-6BE319ED2B01}"/>
          </ac:spMkLst>
        </pc:spChg>
      </pc:sldChg>
      <pc:sldChg chg="addSp delSp modSp new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3182077289" sldId="432"/>
        </pc:sldMkLst>
        <pc:spChg chg="mod ord">
          <ac:chgData name="Boogaard, J.A. (Jeroen)" userId="5d8bfbb9-ac4d-4b54-995c-89502a1fc463" providerId="ADAL" clId="{5E97D09B-3E70-C749-86AC-C7746DAB52B8}" dt="2022-10-18T11:05:43.497" v="578" actId="26606"/>
          <ac:spMkLst>
            <pc:docMk/>
            <pc:sldMk cId="3182077289" sldId="432"/>
            <ac:spMk id="2" creationId="{343CA2DD-6032-4AE1-8366-231E1F8C0DF5}"/>
          </ac:spMkLst>
        </pc:spChg>
        <pc:spChg chg="del">
          <ac:chgData name="Boogaard, J.A. (Jeroen)" userId="5d8bfbb9-ac4d-4b54-995c-89502a1fc463" providerId="ADAL" clId="{5E97D09B-3E70-C749-86AC-C7746DAB52B8}" dt="2022-10-18T11:03:59.257" v="574" actId="478"/>
          <ac:spMkLst>
            <pc:docMk/>
            <pc:sldMk cId="3182077289" sldId="432"/>
            <ac:spMk id="3" creationId="{F887A7A6-9B29-81AF-12D7-28E552DFB402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182077289" sldId="432"/>
            <ac:spMk id="10" creationId="{37C89E4B-3C9F-44B9-8B86-D9E3D112D8EC}"/>
          </ac:spMkLst>
        </pc:spChg>
        <pc:picChg chg="add mod">
          <ac:chgData name="Boogaard, J.A. (Jeroen)" userId="5d8bfbb9-ac4d-4b54-995c-89502a1fc463" providerId="ADAL" clId="{5E97D09B-3E70-C749-86AC-C7746DAB52B8}" dt="2022-10-18T11:05:43.497" v="578" actId="26606"/>
          <ac:picMkLst>
            <pc:docMk/>
            <pc:sldMk cId="3182077289" sldId="432"/>
            <ac:picMk id="5" creationId="{DDE47A63-701D-733E-1B20-F77D1A450982}"/>
          </ac:picMkLst>
        </pc:picChg>
        <pc:cxnChg chg="add del">
          <ac:chgData name="Boogaard, J.A. (Jeroen)" userId="5d8bfbb9-ac4d-4b54-995c-89502a1fc463" providerId="ADAL" clId="{5E97D09B-3E70-C749-86AC-C7746DAB52B8}" dt="2022-10-18T12:04:03.060" v="1522"/>
          <ac:cxnSpMkLst>
            <pc:docMk/>
            <pc:sldMk cId="3182077289" sldId="432"/>
            <ac:cxnSpMk id="12" creationId="{AA2EAA10-076F-46BD-8F0F-B9A2FB77A85C}"/>
          </ac:cxnSpMkLst>
        </pc:cxnChg>
        <pc:cxnChg chg="add del">
          <ac:chgData name="Boogaard, J.A. (Jeroen)" userId="5d8bfbb9-ac4d-4b54-995c-89502a1fc463" providerId="ADAL" clId="{5E97D09B-3E70-C749-86AC-C7746DAB52B8}" dt="2022-10-18T12:04:03.060" v="1522"/>
          <ac:cxnSpMkLst>
            <pc:docMk/>
            <pc:sldMk cId="3182077289" sldId="432"/>
            <ac:cxnSpMk id="14" creationId="{D891E407-403B-4764-86C9-33A56D3BCAA3}"/>
          </ac:cxnSpMkLst>
        </pc:cxnChg>
      </pc:sldChg>
      <pc:sldChg chg="addSp delSp modSp new mod">
        <pc:chgData name="Boogaard, J.A. (Jeroen)" userId="5d8bfbb9-ac4d-4b54-995c-89502a1fc463" providerId="ADAL" clId="{5E97D09B-3E70-C749-86AC-C7746DAB52B8}" dt="2022-10-18T12:04:04.509" v="1523"/>
        <pc:sldMkLst>
          <pc:docMk/>
          <pc:sldMk cId="2138535572" sldId="433"/>
        </pc:sldMkLst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2138535572" sldId="433"/>
            <ac:spMk id="2" creationId="{8B17E14C-7540-6957-DFF2-30C8D653DB5D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2138535572" sldId="433"/>
            <ac:spMk id="3" creationId="{C0DC62C7-BDDB-E628-DD0A-75D64F22121B}"/>
          </ac:spMkLst>
        </pc:spChg>
        <pc:spChg chg="add del mod">
          <ac:chgData name="Boogaard, J.A. (Jeroen)" userId="5d8bfbb9-ac4d-4b54-995c-89502a1fc463" providerId="ADAL" clId="{5E97D09B-3E70-C749-86AC-C7746DAB52B8}" dt="2022-10-18T11:23:00.834" v="1444"/>
          <ac:spMkLst>
            <pc:docMk/>
            <pc:sldMk cId="2138535572" sldId="433"/>
            <ac:spMk id="4" creationId="{5F3E652B-2B80-53F8-4196-EBB924183ED5}"/>
          </ac:spMkLst>
        </pc:spChg>
      </pc:sldChg>
      <pc:sldChg chg="add del">
        <pc:chgData name="Boogaard, J.A. (Jeroen)" userId="5d8bfbb9-ac4d-4b54-995c-89502a1fc463" providerId="ADAL" clId="{5E97D09B-3E70-C749-86AC-C7746DAB52B8}" dt="2022-10-18T11:02:43.975" v="546"/>
        <pc:sldMkLst>
          <pc:docMk/>
          <pc:sldMk cId="3490176317" sldId="433"/>
        </pc:sldMkLst>
      </pc:sldChg>
      <pc:sldChg chg="addSp delSp modSp new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2165746987" sldId="434"/>
        </pc:sldMkLst>
        <pc:spChg chg="mod">
          <ac:chgData name="Boogaard, J.A. (Jeroen)" userId="5d8bfbb9-ac4d-4b54-995c-89502a1fc463" providerId="ADAL" clId="{5E97D09B-3E70-C749-86AC-C7746DAB52B8}" dt="2022-10-18T11:12:44.877" v="820" actId="26606"/>
          <ac:spMkLst>
            <pc:docMk/>
            <pc:sldMk cId="2165746987" sldId="434"/>
            <ac:spMk id="2" creationId="{C5353F39-61F6-133C-9862-A2BCCBE7F909}"/>
          </ac:spMkLst>
        </pc:spChg>
        <pc:spChg chg="del">
          <ac:chgData name="Boogaard, J.A. (Jeroen)" userId="5d8bfbb9-ac4d-4b54-995c-89502a1fc463" providerId="ADAL" clId="{5E97D09B-3E70-C749-86AC-C7746DAB52B8}" dt="2022-10-18T11:11:49.061" v="811" actId="478"/>
          <ac:spMkLst>
            <pc:docMk/>
            <pc:sldMk cId="2165746987" sldId="434"/>
            <ac:spMk id="3" creationId="{A596AC44-83A0-BC15-AB42-9D44C35A64E6}"/>
          </ac:spMkLst>
        </pc:spChg>
        <pc:spChg chg="add del">
          <ac:chgData name="Boogaard, J.A. (Jeroen)" userId="5d8bfbb9-ac4d-4b54-995c-89502a1fc463" providerId="ADAL" clId="{5E97D09B-3E70-C749-86AC-C7746DAB52B8}" dt="2022-10-18T11:12:44.868" v="819" actId="26606"/>
          <ac:spMkLst>
            <pc:docMk/>
            <pc:sldMk cId="2165746987" sldId="434"/>
            <ac:spMk id="10" creationId="{6753252F-4873-4F63-801D-CC719279A7D5}"/>
          </ac:spMkLst>
        </pc:spChg>
        <pc:spChg chg="add del">
          <ac:chgData name="Boogaard, J.A. (Jeroen)" userId="5d8bfbb9-ac4d-4b54-995c-89502a1fc463" providerId="ADAL" clId="{5E97D09B-3E70-C749-86AC-C7746DAB52B8}" dt="2022-10-18T11:12:44.868" v="819" actId="26606"/>
          <ac:spMkLst>
            <pc:docMk/>
            <pc:sldMk cId="2165746987" sldId="434"/>
            <ac:spMk id="12" creationId="{047C8CCB-F95D-4249-92DD-651249D3535A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165746987" sldId="434"/>
            <ac:spMk id="14" creationId="{A4AC5506-6312-4701-8D3C-40187889A947}"/>
          </ac:spMkLst>
        </pc:spChg>
        <pc:picChg chg="add mod">
          <ac:chgData name="Boogaard, J.A. (Jeroen)" userId="5d8bfbb9-ac4d-4b54-995c-89502a1fc463" providerId="ADAL" clId="{5E97D09B-3E70-C749-86AC-C7746DAB52B8}" dt="2022-10-18T11:12:59.167" v="825" actId="1076"/>
          <ac:picMkLst>
            <pc:docMk/>
            <pc:sldMk cId="2165746987" sldId="434"/>
            <ac:picMk id="5" creationId="{BD97C968-D3F5-2D0B-E2ED-A77F47BF7888}"/>
          </ac:picMkLst>
        </pc:picChg>
      </pc:sldChg>
      <pc:sldChg chg="addSp delSp modSp new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1034125083" sldId="435"/>
        </pc:sldMkLst>
        <pc:spChg chg="mod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2" creationId="{AF506B26-4012-86B3-2DE5-C840DBD66D9D}"/>
          </ac:spMkLst>
        </pc:spChg>
        <pc:spChg chg="add del mod">
          <ac:chgData name="Boogaard, J.A. (Jeroen)" userId="5d8bfbb9-ac4d-4b54-995c-89502a1fc463" providerId="ADAL" clId="{5E97D09B-3E70-C749-86AC-C7746DAB52B8}" dt="2022-10-18T11:46:45.806" v="1487" actId="26606"/>
          <ac:spMkLst>
            <pc:docMk/>
            <pc:sldMk cId="1034125083" sldId="435"/>
            <ac:spMk id="3" creationId="{016C1093-C43A-F383-C1C7-05BC776F15FF}"/>
          </ac:spMkLst>
        </pc:spChg>
        <pc:spChg chg="add del">
          <ac:chgData name="Boogaard, J.A. (Jeroen)" userId="5d8bfbb9-ac4d-4b54-995c-89502a1fc463" providerId="ADAL" clId="{5E97D09B-3E70-C749-86AC-C7746DAB52B8}" dt="2022-10-18T11:46:44.430" v="1484" actId="26606"/>
          <ac:spMkLst>
            <pc:docMk/>
            <pc:sldMk cId="1034125083" sldId="435"/>
            <ac:spMk id="9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1:46:44.430" v="1484" actId="26606"/>
          <ac:spMkLst>
            <pc:docMk/>
            <pc:sldMk cId="1034125083" sldId="435"/>
            <ac:spMk id="11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1:46:44.430" v="1484" actId="26606"/>
          <ac:spMkLst>
            <pc:docMk/>
            <pc:sldMk cId="1034125083" sldId="435"/>
            <ac:spMk id="13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1:46:44.430" v="1484" actId="26606"/>
          <ac:spMkLst>
            <pc:docMk/>
            <pc:sldMk cId="1034125083" sldId="435"/>
            <ac:spMk id="15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1:46:45.767" v="1486" actId="26606"/>
          <ac:spMkLst>
            <pc:docMk/>
            <pc:sldMk cId="1034125083" sldId="435"/>
            <ac:spMk id="17" creationId="{B819A166-7571-4003-A6B8-B62034C3ED30}"/>
          </ac:spMkLst>
        </pc:spChg>
        <pc:spChg chg="add del">
          <ac:chgData name="Boogaard, J.A. (Jeroen)" userId="5d8bfbb9-ac4d-4b54-995c-89502a1fc463" providerId="ADAL" clId="{5E97D09B-3E70-C749-86AC-C7746DAB52B8}" dt="2022-10-18T11:52:27.307" v="1494" actId="26606"/>
          <ac:spMkLst>
            <pc:docMk/>
            <pc:sldMk cId="1034125083" sldId="435"/>
            <ac:spMk id="20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1:52:27.307" v="1494" actId="26606"/>
          <ac:spMkLst>
            <pc:docMk/>
            <pc:sldMk cId="1034125083" sldId="435"/>
            <ac:spMk id="21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1:52:27.307" v="1494" actId="26606"/>
          <ac:spMkLst>
            <pc:docMk/>
            <pc:sldMk cId="1034125083" sldId="435"/>
            <ac:spMk id="22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1:52:27.307" v="1494" actId="26606"/>
          <ac:spMkLst>
            <pc:docMk/>
            <pc:sldMk cId="1034125083" sldId="435"/>
            <ac:spMk id="23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1:52:24.421" v="1489" actId="26606"/>
          <ac:spMkLst>
            <pc:docMk/>
            <pc:sldMk cId="1034125083" sldId="435"/>
            <ac:spMk id="29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1:52:24.421" v="1489" actId="26606"/>
          <ac:spMkLst>
            <pc:docMk/>
            <pc:sldMk cId="1034125083" sldId="435"/>
            <ac:spMk id="31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1:52:24.421" v="1489" actId="26606"/>
          <ac:spMkLst>
            <pc:docMk/>
            <pc:sldMk cId="1034125083" sldId="435"/>
            <ac:spMk id="33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1:52:24.421" v="1489" actId="26606"/>
          <ac:spMkLst>
            <pc:docMk/>
            <pc:sldMk cId="1034125083" sldId="435"/>
            <ac:spMk id="35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1:52:25.621" v="1491" actId="26606"/>
          <ac:spMkLst>
            <pc:docMk/>
            <pc:sldMk cId="1034125083" sldId="435"/>
            <ac:spMk id="37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1:52:25.621" v="1491" actId="26606"/>
          <ac:spMkLst>
            <pc:docMk/>
            <pc:sldMk cId="1034125083" sldId="435"/>
            <ac:spMk id="38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1:52:25.621" v="1491" actId="26606"/>
          <ac:spMkLst>
            <pc:docMk/>
            <pc:sldMk cId="1034125083" sldId="435"/>
            <ac:spMk id="39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1:52:25.621" v="1491" actId="26606"/>
          <ac:spMkLst>
            <pc:docMk/>
            <pc:sldMk cId="1034125083" sldId="435"/>
            <ac:spMk id="40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1:52:27.242" v="1493" actId="26606"/>
          <ac:spMkLst>
            <pc:docMk/>
            <pc:sldMk cId="1034125083" sldId="435"/>
            <ac:spMk id="54" creationId="{D55CD764-972B-4CA5-A885-53E55C63E174}"/>
          </ac:spMkLst>
        </pc:spChg>
        <pc:spChg chg="add del">
          <ac:chgData name="Boogaard, J.A. (Jeroen)" userId="5d8bfbb9-ac4d-4b54-995c-89502a1fc463" providerId="ADAL" clId="{5E97D09B-3E70-C749-86AC-C7746DAB52B8}" dt="2022-10-18T11:52:27.242" v="1493" actId="26606"/>
          <ac:spMkLst>
            <pc:docMk/>
            <pc:sldMk cId="1034125083" sldId="435"/>
            <ac:spMk id="55" creationId="{E3E51905-F374-4E1A-97CF-B741584B74D5}"/>
          </ac:spMkLst>
        </pc:spChg>
        <pc:spChg chg="add del">
          <ac:chgData name="Boogaard, J.A. (Jeroen)" userId="5d8bfbb9-ac4d-4b54-995c-89502a1fc463" providerId="ADAL" clId="{5E97D09B-3E70-C749-86AC-C7746DAB52B8}" dt="2022-10-18T11:52:27.242" v="1493" actId="26606"/>
          <ac:spMkLst>
            <pc:docMk/>
            <pc:sldMk cId="1034125083" sldId="435"/>
            <ac:spMk id="56" creationId="{34165AB3-7006-4430-BCE3-25476BE13322}"/>
          </ac:spMkLst>
        </pc:spChg>
        <pc:spChg chg="add del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64" creationId="{2B566528-1B12-4246-9431-5C2D7D081168}"/>
          </ac:spMkLst>
        </pc:spChg>
        <pc:spChg chg="add del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65" creationId="{2E80C965-DB6D-4F81-9E9E-B027384D0BD6}"/>
          </ac:spMkLst>
        </pc:spChg>
        <pc:spChg chg="add del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66" creationId="{A580F890-B085-4E95-96AA-55AEBEC5CE6E}"/>
          </ac:spMkLst>
        </pc:spChg>
        <pc:spChg chg="add del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67" creationId="{D3F51FEB-38FB-4F6C-9F7B-2F2AFAB65463}"/>
          </ac:spMkLst>
        </pc:spChg>
        <pc:spChg chg="add del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68" creationId="{1E547BA6-BAE0-43BB-A7CA-60F69CE252F0}"/>
          </ac:spMkLst>
        </pc:spChg>
        <pc:spChg chg="add del">
          <ac:chgData name="Boogaard, J.A. (Jeroen)" userId="5d8bfbb9-ac4d-4b54-995c-89502a1fc463" providerId="ADAL" clId="{5E97D09B-3E70-C749-86AC-C7746DAB52B8}" dt="2022-10-18T11:53:30.653" v="1510" actId="26606"/>
          <ac:spMkLst>
            <pc:docMk/>
            <pc:sldMk cId="1034125083" sldId="435"/>
            <ac:spMk id="73" creationId="{345A976A-8DE3-4B67-B94B-2044FDD12899}"/>
          </ac:spMkLst>
        </pc:spChg>
        <pc:spChg chg="add del">
          <ac:chgData name="Boogaard, J.A. (Jeroen)" userId="5d8bfbb9-ac4d-4b54-995c-89502a1fc463" providerId="ADAL" clId="{5E97D09B-3E70-C749-86AC-C7746DAB52B8}" dt="2022-10-18T11:53:30.653" v="1510" actId="26606"/>
          <ac:spMkLst>
            <pc:docMk/>
            <pc:sldMk cId="1034125083" sldId="435"/>
            <ac:spMk id="75" creationId="{6EAAA1B9-2DDB-49C9-A037-A523D2F13C15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1034125083" sldId="435"/>
            <ac:spMk id="89" creationId="{A4AC5506-6312-4701-8D3C-40187889A947}"/>
          </ac:spMkLst>
        </pc:spChg>
        <pc:grpChg chg="add del">
          <ac:chgData name="Boogaard, J.A. (Jeroen)" userId="5d8bfbb9-ac4d-4b54-995c-89502a1fc463" providerId="ADAL" clId="{5E97D09B-3E70-C749-86AC-C7746DAB52B8}" dt="2022-10-18T11:52:27.242" v="1493" actId="26606"/>
          <ac:grpSpMkLst>
            <pc:docMk/>
            <pc:sldMk cId="1034125083" sldId="435"/>
            <ac:grpSpMk id="57" creationId="{11999B20-6058-4C55-882E-A1FB050B69DD}"/>
          </ac:grpSpMkLst>
        </pc:grpChg>
        <pc:grpChg chg="add del">
          <ac:chgData name="Boogaard, J.A. (Jeroen)" userId="5d8bfbb9-ac4d-4b54-995c-89502a1fc463" providerId="ADAL" clId="{5E97D09B-3E70-C749-86AC-C7746DAB52B8}" dt="2022-10-18T11:53:30.653" v="1510" actId="26606"/>
          <ac:grpSpMkLst>
            <pc:docMk/>
            <pc:sldMk cId="1034125083" sldId="435"/>
            <ac:grpSpMk id="77" creationId="{B441F8D5-EBCE-4FB9-91A9-3425971C1F99}"/>
          </ac:grpSpMkLst>
        </pc:grpChg>
        <pc:grpChg chg="add del">
          <ac:chgData name="Boogaard, J.A. (Jeroen)" userId="5d8bfbb9-ac4d-4b54-995c-89502a1fc463" providerId="ADAL" clId="{5E97D09B-3E70-C749-86AC-C7746DAB52B8}" dt="2022-10-18T11:53:30.653" v="1510" actId="26606"/>
          <ac:grpSpMkLst>
            <pc:docMk/>
            <pc:sldMk cId="1034125083" sldId="435"/>
            <ac:grpSpMk id="83" creationId="{08701F99-7E4C-4B92-A4B5-307CDFB7A4DE}"/>
          </ac:grpSpMkLst>
        </pc:grpChg>
        <pc:graphicFrameChg chg="add del">
          <ac:chgData name="Boogaard, J.A. (Jeroen)" userId="5d8bfbb9-ac4d-4b54-995c-89502a1fc463" providerId="ADAL" clId="{5E97D09B-3E70-C749-86AC-C7746DAB52B8}" dt="2022-10-18T11:46:44.430" v="1484" actId="26606"/>
          <ac:graphicFrameMkLst>
            <pc:docMk/>
            <pc:sldMk cId="1034125083" sldId="435"/>
            <ac:graphicFrameMk id="5" creationId="{6257C47A-858C-953E-5772-9A3A74FDC513}"/>
          </ac:graphicFrameMkLst>
        </pc:graphicFrameChg>
        <pc:graphicFrameChg chg="add del">
          <ac:chgData name="Boogaard, J.A. (Jeroen)" userId="5d8bfbb9-ac4d-4b54-995c-89502a1fc463" providerId="ADAL" clId="{5E97D09B-3E70-C749-86AC-C7746DAB52B8}" dt="2022-10-18T11:46:45.767" v="1486" actId="26606"/>
          <ac:graphicFrameMkLst>
            <pc:docMk/>
            <pc:sldMk cId="1034125083" sldId="435"/>
            <ac:graphicFrameMk id="18" creationId="{78F062FF-F9DD-3125-DF8E-D16800B738F7}"/>
          </ac:graphicFrameMkLst>
        </pc:graphicFrameChg>
        <pc:graphicFrameChg chg="add mod modGraphic">
          <ac:chgData name="Boogaard, J.A. (Jeroen)" userId="5d8bfbb9-ac4d-4b54-995c-89502a1fc463" providerId="ADAL" clId="{5E97D09B-3E70-C749-86AC-C7746DAB52B8}" dt="2022-10-18T11:53:30.653" v="1510" actId="26606"/>
          <ac:graphicFrameMkLst>
            <pc:docMk/>
            <pc:sldMk cId="1034125083" sldId="435"/>
            <ac:graphicFrameMk id="24" creationId="{6257C47A-858C-953E-5772-9A3A74FDC513}"/>
          </ac:graphicFrameMkLst>
        </pc:graphicFrameChg>
      </pc:sldChg>
      <pc:sldChg chg="addSp delSp modSp new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1274343343" sldId="436"/>
        </pc:sldMkLst>
        <pc:spChg chg="mod">
          <ac:chgData name="Boogaard, J.A. (Jeroen)" userId="5d8bfbb9-ac4d-4b54-995c-89502a1fc463" providerId="ADAL" clId="{5E97D09B-3E70-C749-86AC-C7746DAB52B8}" dt="2022-10-18T11:18:37.542" v="1100" actId="20577"/>
          <ac:spMkLst>
            <pc:docMk/>
            <pc:sldMk cId="1274343343" sldId="436"/>
            <ac:spMk id="2" creationId="{4CBAE2DF-62CC-CC44-D98B-D430C4CE9B27}"/>
          </ac:spMkLst>
        </pc:spChg>
        <pc:spChg chg="del">
          <ac:chgData name="Boogaard, J.A. (Jeroen)" userId="5d8bfbb9-ac4d-4b54-995c-89502a1fc463" providerId="ADAL" clId="{5E97D09B-3E70-C749-86AC-C7746DAB52B8}" dt="2022-10-18T11:16:56.186" v="1024" actId="478"/>
          <ac:spMkLst>
            <pc:docMk/>
            <pc:sldMk cId="1274343343" sldId="436"/>
            <ac:spMk id="3" creationId="{4F283E4D-8120-D7E8-3B6F-9882097F965E}"/>
          </ac:spMkLst>
        </pc:spChg>
        <pc:spChg chg="add del">
          <ac:chgData name="Boogaard, J.A. (Jeroen)" userId="5d8bfbb9-ac4d-4b54-995c-89502a1fc463" providerId="ADAL" clId="{5E97D09B-3E70-C749-86AC-C7746DAB52B8}" dt="2022-10-18T11:17:52.255" v="1038" actId="26606"/>
          <ac:spMkLst>
            <pc:docMk/>
            <pc:sldMk cId="1274343343" sldId="436"/>
            <ac:spMk id="12" creationId="{823AC064-BC96-4F32-8AE1-B2FD38754823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1274343343" sldId="436"/>
            <ac:spMk id="21" creationId="{D12DDE76-C203-4047-9998-63900085B5E8}"/>
          </ac:spMkLst>
        </pc:spChg>
        <pc:picChg chg="add mod">
          <ac:chgData name="Boogaard, J.A. (Jeroen)" userId="5d8bfbb9-ac4d-4b54-995c-89502a1fc463" providerId="ADAL" clId="{5E97D09B-3E70-C749-86AC-C7746DAB52B8}" dt="2022-10-18T11:17:52.255" v="1038" actId="26606"/>
          <ac:picMkLst>
            <pc:docMk/>
            <pc:sldMk cId="1274343343" sldId="436"/>
            <ac:picMk id="5" creationId="{FB4E35D9-17C4-3643-B2ED-FE37EA7EC2C7}"/>
          </ac:picMkLst>
        </pc:picChg>
        <pc:picChg chg="add del mod">
          <ac:chgData name="Boogaard, J.A. (Jeroen)" userId="5d8bfbb9-ac4d-4b54-995c-89502a1fc463" providerId="ADAL" clId="{5E97D09B-3E70-C749-86AC-C7746DAB52B8}" dt="2022-10-18T11:17:43.557" v="1037" actId="478"/>
          <ac:picMkLst>
            <pc:docMk/>
            <pc:sldMk cId="1274343343" sldId="436"/>
            <ac:picMk id="7" creationId="{48627085-13AF-541B-AB0A-28301BFABD95}"/>
          </ac:picMkLst>
        </pc:picChg>
        <pc:cxnChg chg="add del">
          <ac:chgData name="Boogaard, J.A. (Jeroen)" userId="5d8bfbb9-ac4d-4b54-995c-89502a1fc463" providerId="ADAL" clId="{5E97D09B-3E70-C749-86AC-C7746DAB52B8}" dt="2022-10-18T11:17:52.255" v="1038" actId="26606"/>
          <ac:cxnSpMkLst>
            <pc:docMk/>
            <pc:sldMk cId="1274343343" sldId="436"/>
            <ac:cxnSpMk id="14" creationId="{7E7C77BC-7138-40B1-A15B-20F57A494629}"/>
          </ac:cxnSpMkLst>
        </pc:cxnChg>
        <pc:cxnChg chg="add del">
          <ac:chgData name="Boogaard, J.A. (Jeroen)" userId="5d8bfbb9-ac4d-4b54-995c-89502a1fc463" providerId="ADAL" clId="{5E97D09B-3E70-C749-86AC-C7746DAB52B8}" dt="2022-10-18T11:17:52.255" v="1038" actId="26606"/>
          <ac:cxnSpMkLst>
            <pc:docMk/>
            <pc:sldMk cId="1274343343" sldId="436"/>
            <ac:cxnSpMk id="16" creationId="{DB146403-F3D6-484B-B2ED-97F9565D0370}"/>
          </ac:cxnSpMkLst>
        </pc:cxnChg>
      </pc:sldChg>
      <pc:sldChg chg="add del">
        <pc:chgData name="Boogaard, J.A. (Jeroen)" userId="5d8bfbb9-ac4d-4b54-995c-89502a1fc463" providerId="ADAL" clId="{5E97D09B-3E70-C749-86AC-C7746DAB52B8}" dt="2022-10-18T11:17:41.449" v="1036" actId="2696"/>
        <pc:sldMkLst>
          <pc:docMk/>
          <pc:sldMk cId="3267358371" sldId="437"/>
        </pc:sldMkLst>
      </pc:sldChg>
      <pc:sldChg chg="addSp delSp modSp add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1929298068" sldId="438"/>
        </pc:sldMkLst>
        <pc:spChg chg="mod">
          <ac:chgData name="Boogaard, J.A. (Jeroen)" userId="5d8bfbb9-ac4d-4b54-995c-89502a1fc463" providerId="ADAL" clId="{5E97D09B-3E70-C749-86AC-C7746DAB52B8}" dt="2022-10-18T11:18:17.298" v="1073" actId="20577"/>
          <ac:spMkLst>
            <pc:docMk/>
            <pc:sldMk cId="1929298068" sldId="438"/>
            <ac:spMk id="2" creationId="{4CBAE2DF-62CC-CC44-D98B-D430C4CE9B27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1929298068" sldId="438"/>
            <ac:spMk id="9" creationId="{A4AC5506-6312-4701-8D3C-40187889A947}"/>
          </ac:spMkLst>
        </pc:spChg>
        <pc:spChg chg="del">
          <ac:chgData name="Boogaard, J.A. (Jeroen)" userId="5d8bfbb9-ac4d-4b54-995c-89502a1fc463" providerId="ADAL" clId="{5E97D09B-3E70-C749-86AC-C7746DAB52B8}" dt="2022-10-18T11:17:39.928" v="1035"/>
          <ac:spMkLst>
            <pc:docMk/>
            <pc:sldMk cId="1929298068" sldId="438"/>
            <ac:spMk id="12" creationId="{823AC064-BC96-4F32-8AE1-B2FD38754823}"/>
          </ac:spMkLst>
        </pc:spChg>
        <pc:picChg chg="del">
          <ac:chgData name="Boogaard, J.A. (Jeroen)" userId="5d8bfbb9-ac4d-4b54-995c-89502a1fc463" providerId="ADAL" clId="{5E97D09B-3E70-C749-86AC-C7746DAB52B8}" dt="2022-10-18T11:17:57.118" v="1039" actId="478"/>
          <ac:picMkLst>
            <pc:docMk/>
            <pc:sldMk cId="1929298068" sldId="438"/>
            <ac:picMk id="5" creationId="{FB4E35D9-17C4-3643-B2ED-FE37EA7EC2C7}"/>
          </ac:picMkLst>
        </pc:picChg>
        <pc:picChg chg="mod">
          <ac:chgData name="Boogaard, J.A. (Jeroen)" userId="5d8bfbb9-ac4d-4b54-995c-89502a1fc463" providerId="ADAL" clId="{5E97D09B-3E70-C749-86AC-C7746DAB52B8}" dt="2022-10-18T11:18:00.474" v="1040" actId="26606"/>
          <ac:picMkLst>
            <pc:docMk/>
            <pc:sldMk cId="1929298068" sldId="438"/>
            <ac:picMk id="7" creationId="{48627085-13AF-541B-AB0A-28301BFABD95}"/>
          </ac:picMkLst>
        </pc:picChg>
        <pc:cxnChg chg="del">
          <ac:chgData name="Boogaard, J.A. (Jeroen)" userId="5d8bfbb9-ac4d-4b54-995c-89502a1fc463" providerId="ADAL" clId="{5E97D09B-3E70-C749-86AC-C7746DAB52B8}" dt="2022-10-18T11:17:39.928" v="1035"/>
          <ac:cxnSpMkLst>
            <pc:docMk/>
            <pc:sldMk cId="1929298068" sldId="438"/>
            <ac:cxnSpMk id="14" creationId="{7E7C77BC-7138-40B1-A15B-20F57A494629}"/>
          </ac:cxnSpMkLst>
        </pc:cxnChg>
        <pc:cxnChg chg="del">
          <ac:chgData name="Boogaard, J.A. (Jeroen)" userId="5d8bfbb9-ac4d-4b54-995c-89502a1fc463" providerId="ADAL" clId="{5E97D09B-3E70-C749-86AC-C7746DAB52B8}" dt="2022-10-18T11:17:39.928" v="1035"/>
          <ac:cxnSpMkLst>
            <pc:docMk/>
            <pc:sldMk cId="1929298068" sldId="438"/>
            <ac:cxnSpMk id="16" creationId="{DB146403-F3D6-484B-B2ED-97F9565D0370}"/>
          </ac:cxnSpMkLst>
        </pc:cxnChg>
      </pc:sldChg>
      <pc:sldChg chg="modSp add mod">
        <pc:chgData name="Boogaard, J.A. (Jeroen)" userId="5d8bfbb9-ac4d-4b54-995c-89502a1fc463" providerId="ADAL" clId="{5E97D09B-3E70-C749-86AC-C7746DAB52B8}" dt="2022-10-18T12:04:04.509" v="1523"/>
        <pc:sldMkLst>
          <pc:docMk/>
          <pc:sldMk cId="1239279856" sldId="439"/>
        </pc:sldMkLst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1239279856" sldId="439"/>
            <ac:spMk id="2" creationId="{8B17E14C-7540-6957-DFF2-30C8D653DB5D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1239279856" sldId="439"/>
            <ac:spMk id="3" creationId="{C0DC62C7-BDDB-E628-DD0A-75D64F22121B}"/>
          </ac:spMkLst>
        </pc:spChg>
      </pc:sldChg>
    </pc:docChg>
  </pc:docChgLst>
  <pc:docChgLst>
    <pc:chgData name="Boogaard, J.A. (Jeroen)" userId="5d8bfbb9-ac4d-4b54-995c-89502a1fc463" providerId="ADAL" clId="{163E75F2-CD9B-304F-B338-4944BB21D877}"/>
    <pc:docChg chg="undo custSel addSld delSld modSld">
      <pc:chgData name="Boogaard, J.A. (Jeroen)" userId="5d8bfbb9-ac4d-4b54-995c-89502a1fc463" providerId="ADAL" clId="{163E75F2-CD9B-304F-B338-4944BB21D877}" dt="2022-10-19T09:27:42.821" v="33" actId="2696"/>
      <pc:docMkLst>
        <pc:docMk/>
      </pc:docMkLst>
      <pc:sldChg chg="addSp delSp modSp new del mod setBg">
        <pc:chgData name="Boogaard, J.A. (Jeroen)" userId="5d8bfbb9-ac4d-4b54-995c-89502a1fc463" providerId="ADAL" clId="{163E75F2-CD9B-304F-B338-4944BB21D877}" dt="2022-10-19T09:27:42.821" v="33" actId="2696"/>
        <pc:sldMkLst>
          <pc:docMk/>
          <pc:sldMk cId="349318789" sldId="440"/>
        </pc:sldMkLst>
        <pc:spChg chg="mod">
          <ac:chgData name="Boogaard, J.A. (Jeroen)" userId="5d8bfbb9-ac4d-4b54-995c-89502a1fc463" providerId="ADAL" clId="{163E75F2-CD9B-304F-B338-4944BB21D877}" dt="2022-10-19T09:26:00.871" v="30" actId="26606"/>
          <ac:spMkLst>
            <pc:docMk/>
            <pc:sldMk cId="349318789" sldId="440"/>
            <ac:spMk id="2" creationId="{4E15E8BD-C84B-54F6-705D-178FC945AEF9}"/>
          </ac:spMkLst>
        </pc:spChg>
        <pc:spChg chg="del">
          <ac:chgData name="Boogaard, J.A. (Jeroen)" userId="5d8bfbb9-ac4d-4b54-995c-89502a1fc463" providerId="ADAL" clId="{163E75F2-CD9B-304F-B338-4944BB21D877}" dt="2022-10-19T09:24:08.253" v="18" actId="478"/>
          <ac:spMkLst>
            <pc:docMk/>
            <pc:sldMk cId="349318789" sldId="440"/>
            <ac:spMk id="3" creationId="{4EAC44E6-2A0C-4E14-ED1C-41F959E8EB5D}"/>
          </ac:spMkLst>
        </pc:spChg>
        <pc:spChg chg="add del">
          <ac:chgData name="Boogaard, J.A. (Jeroen)" userId="5d8bfbb9-ac4d-4b54-995c-89502a1fc463" providerId="ADAL" clId="{163E75F2-CD9B-304F-B338-4944BB21D877}" dt="2022-10-19T09:25:56.901" v="26" actId="26606"/>
          <ac:spMkLst>
            <pc:docMk/>
            <pc:sldMk cId="349318789" sldId="440"/>
            <ac:spMk id="12" creationId="{1045B59B-615E-4718-A150-42DE5D03E1C8}"/>
          </ac:spMkLst>
        </pc:spChg>
        <pc:spChg chg="add del">
          <ac:chgData name="Boogaard, J.A. (Jeroen)" userId="5d8bfbb9-ac4d-4b54-995c-89502a1fc463" providerId="ADAL" clId="{163E75F2-CD9B-304F-B338-4944BB21D877}" dt="2022-10-19T09:25:56.901" v="26" actId="26606"/>
          <ac:spMkLst>
            <pc:docMk/>
            <pc:sldMk cId="349318789" sldId="440"/>
            <ac:spMk id="14" creationId="{D6CF29CD-38B8-4924-BA11-6D60517487EF}"/>
          </ac:spMkLst>
        </pc:spChg>
        <pc:spChg chg="add del">
          <ac:chgData name="Boogaard, J.A. (Jeroen)" userId="5d8bfbb9-ac4d-4b54-995c-89502a1fc463" providerId="ADAL" clId="{163E75F2-CD9B-304F-B338-4944BB21D877}" dt="2022-10-19T09:25:57.830" v="28" actId="26606"/>
          <ac:spMkLst>
            <pc:docMk/>
            <pc:sldMk cId="349318789" sldId="440"/>
            <ac:spMk id="16" creationId="{D4D28E87-62D2-4602-B72F-5F74AA236CC3}"/>
          </ac:spMkLst>
        </pc:spChg>
        <pc:spChg chg="add del">
          <ac:chgData name="Boogaard, J.A. (Jeroen)" userId="5d8bfbb9-ac4d-4b54-995c-89502a1fc463" providerId="ADAL" clId="{163E75F2-CD9B-304F-B338-4944BB21D877}" dt="2022-10-19T09:26:00.871" v="30" actId="26606"/>
          <ac:spMkLst>
            <pc:docMk/>
            <pc:sldMk cId="349318789" sldId="440"/>
            <ac:spMk id="18" creationId="{A7009A0A-BEF5-4EAC-AF15-E4F9F002E239}"/>
          </ac:spMkLst>
        </pc:spChg>
        <pc:spChg chg="add del">
          <ac:chgData name="Boogaard, J.A. (Jeroen)" userId="5d8bfbb9-ac4d-4b54-995c-89502a1fc463" providerId="ADAL" clId="{163E75F2-CD9B-304F-B338-4944BB21D877}" dt="2022-10-19T09:26:00.871" v="30" actId="26606"/>
          <ac:spMkLst>
            <pc:docMk/>
            <pc:sldMk cId="349318789" sldId="440"/>
            <ac:spMk id="19" creationId="{A8384FB5-9ADC-4DDC-881B-597D56F5B15D}"/>
          </ac:spMkLst>
        </pc:spChg>
        <pc:spChg chg="add del">
          <ac:chgData name="Boogaard, J.A. (Jeroen)" userId="5d8bfbb9-ac4d-4b54-995c-89502a1fc463" providerId="ADAL" clId="{163E75F2-CD9B-304F-B338-4944BB21D877}" dt="2022-10-19T09:26:00.871" v="30" actId="26606"/>
          <ac:spMkLst>
            <pc:docMk/>
            <pc:sldMk cId="349318789" sldId="440"/>
            <ac:spMk id="20" creationId="{1199E1B1-A8C0-4FE8-A5A8-1CB41D69F857}"/>
          </ac:spMkLst>
        </pc:spChg>
        <pc:spChg chg="add del">
          <ac:chgData name="Boogaard, J.A. (Jeroen)" userId="5d8bfbb9-ac4d-4b54-995c-89502a1fc463" providerId="ADAL" clId="{163E75F2-CD9B-304F-B338-4944BB21D877}" dt="2022-10-19T09:26:00.871" v="30" actId="26606"/>
          <ac:spMkLst>
            <pc:docMk/>
            <pc:sldMk cId="349318789" sldId="440"/>
            <ac:spMk id="21" creationId="{84A8DE83-DE75-4B41-9DB4-A7EC0B0DEC0B}"/>
          </ac:spMkLst>
        </pc:spChg>
        <pc:picChg chg="add del mod">
          <ac:chgData name="Boogaard, J.A. (Jeroen)" userId="5d8bfbb9-ac4d-4b54-995c-89502a1fc463" providerId="ADAL" clId="{163E75F2-CD9B-304F-B338-4944BB21D877}" dt="2022-10-19T09:24:20.778" v="22" actId="478"/>
          <ac:picMkLst>
            <pc:docMk/>
            <pc:sldMk cId="349318789" sldId="440"/>
            <ac:picMk id="5" creationId="{0EEA6FE9-CF66-412A-AD62-BA40F9BAC9F3}"/>
          </ac:picMkLst>
        </pc:picChg>
        <pc:picChg chg="add del mod">
          <ac:chgData name="Boogaard, J.A. (Jeroen)" userId="5d8bfbb9-ac4d-4b54-995c-89502a1fc463" providerId="ADAL" clId="{163E75F2-CD9B-304F-B338-4944BB21D877}" dt="2022-10-19T09:26:01.772" v="32" actId="931"/>
          <ac:picMkLst>
            <pc:docMk/>
            <pc:sldMk cId="349318789" sldId="440"/>
            <ac:picMk id="7" creationId="{1F974838-D145-E18E-2BEB-019309D6ECF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EAE41-3552-468F-9A4A-F0C1DED14A4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B7A282A-1383-48E6-9673-E70368F166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 dirty="0"/>
            <a:t>Weten:</a:t>
          </a:r>
          <a:endParaRPr lang="en-US" dirty="0"/>
        </a:p>
      </dgm:t>
    </dgm:pt>
    <dgm:pt modelId="{0A67D3F3-DB7C-4D4F-A422-F367E9C0562D}" type="parTrans" cxnId="{41EC6B78-3769-4955-8FAA-B8F2DCE3FD38}">
      <dgm:prSet/>
      <dgm:spPr/>
      <dgm:t>
        <a:bodyPr/>
        <a:lstStyle/>
        <a:p>
          <a:endParaRPr lang="en-US"/>
        </a:p>
      </dgm:t>
    </dgm:pt>
    <dgm:pt modelId="{79AE9AD4-7458-4560-93BE-A2138373DCD7}" type="sibTrans" cxnId="{41EC6B78-3769-4955-8FAA-B8F2DCE3FD38}">
      <dgm:prSet/>
      <dgm:spPr/>
      <dgm:t>
        <a:bodyPr/>
        <a:lstStyle/>
        <a:p>
          <a:endParaRPr lang="en-US"/>
        </a:p>
      </dgm:t>
    </dgm:pt>
    <dgm:pt modelId="{15AAD463-1257-4E8F-AF23-69F46D4BD738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Relationeel datamodel</a:t>
          </a:r>
          <a:endParaRPr lang="en-US" dirty="0"/>
        </a:p>
      </dgm:t>
    </dgm:pt>
    <dgm:pt modelId="{C85DD823-C437-44EF-818D-A03D2E9EB4D0}" type="parTrans" cxnId="{55E7E726-ABDD-4193-ADBD-F1FF9AF2CA80}">
      <dgm:prSet/>
      <dgm:spPr/>
      <dgm:t>
        <a:bodyPr/>
        <a:lstStyle/>
        <a:p>
          <a:endParaRPr lang="en-US"/>
        </a:p>
      </dgm:t>
    </dgm:pt>
    <dgm:pt modelId="{F0E96A22-15C5-4F6F-B78E-394C4E29BA71}" type="sibTrans" cxnId="{55E7E726-ABDD-4193-ADBD-F1FF9AF2CA80}">
      <dgm:prSet/>
      <dgm:spPr/>
      <dgm:t>
        <a:bodyPr/>
        <a:lstStyle/>
        <a:p>
          <a:endParaRPr lang="en-US"/>
        </a:p>
      </dgm:t>
    </dgm:pt>
    <dgm:pt modelId="{85D57256-FEE8-4F9C-9547-B0523235B663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 err="1"/>
            <a:t>Relation</a:t>
          </a:r>
          <a:r>
            <a:rPr lang="nl-NL" dirty="0"/>
            <a:t> vs. </a:t>
          </a:r>
          <a:r>
            <a:rPr lang="nl-NL" dirty="0" err="1"/>
            <a:t>Relationship</a:t>
          </a:r>
          <a:endParaRPr lang="en-US" dirty="0" err="1"/>
        </a:p>
      </dgm:t>
    </dgm:pt>
    <dgm:pt modelId="{B80592FB-966A-413A-B2E2-B1D1EF6EC078}" type="parTrans" cxnId="{9CCB6BA0-E1DB-473C-AC64-93A4A6467FEE}">
      <dgm:prSet/>
      <dgm:spPr/>
      <dgm:t>
        <a:bodyPr/>
        <a:lstStyle/>
        <a:p>
          <a:endParaRPr lang="en-US"/>
        </a:p>
      </dgm:t>
    </dgm:pt>
    <dgm:pt modelId="{A0353F64-3B1A-4278-A14C-A6A83396DB4B}" type="sibTrans" cxnId="{9CCB6BA0-E1DB-473C-AC64-93A4A6467FEE}">
      <dgm:prSet/>
      <dgm:spPr/>
      <dgm:t>
        <a:bodyPr/>
        <a:lstStyle/>
        <a:p>
          <a:endParaRPr lang="en-US"/>
        </a:p>
      </dgm:t>
    </dgm:pt>
    <dgm:pt modelId="{C43AC5AD-9CD0-45B5-8A05-5D83828C49D0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dirty="0"/>
            <a:t>SQL</a:t>
          </a:r>
          <a:endParaRPr lang="en-US" dirty="0"/>
        </a:p>
      </dgm:t>
    </dgm:pt>
    <dgm:pt modelId="{5FA477F8-B000-4D81-9498-C8E761333A44}" type="parTrans" cxnId="{FAB83FE5-CFC2-4052-BC54-7E9623F3D935}">
      <dgm:prSet/>
      <dgm:spPr/>
      <dgm:t>
        <a:bodyPr/>
        <a:lstStyle/>
        <a:p>
          <a:endParaRPr lang="en-US"/>
        </a:p>
      </dgm:t>
    </dgm:pt>
    <dgm:pt modelId="{8E18575A-8A31-4F8D-AF5C-529148200882}" type="sibTrans" cxnId="{FAB83FE5-CFC2-4052-BC54-7E9623F3D935}">
      <dgm:prSet/>
      <dgm:spPr/>
      <dgm:t>
        <a:bodyPr/>
        <a:lstStyle/>
        <a:p>
          <a:endParaRPr lang="en-US"/>
        </a:p>
      </dgm:t>
    </dgm:pt>
    <dgm:pt modelId="{1ED91AB4-F696-4115-AF3A-70E4B8D57DB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 dirty="0">
              <a:latin typeface="Calibri Light" panose="020F0302020204030204"/>
            </a:rPr>
            <a:t>Doen</a:t>
          </a:r>
          <a:endParaRPr lang="en-US" dirty="0"/>
        </a:p>
      </dgm:t>
    </dgm:pt>
    <dgm:pt modelId="{B9DE4F51-BF9A-4FEC-9004-1FD7587DC189}" type="parTrans" cxnId="{AEC85766-9933-4F12-A9AA-DC824388F0AE}">
      <dgm:prSet/>
      <dgm:spPr/>
      <dgm:t>
        <a:bodyPr/>
        <a:lstStyle/>
        <a:p>
          <a:endParaRPr lang="en-US"/>
        </a:p>
      </dgm:t>
    </dgm:pt>
    <dgm:pt modelId="{43B97917-E819-4B1A-BEFA-04DC925DADB4}" type="sibTrans" cxnId="{AEC85766-9933-4F12-A9AA-DC824388F0AE}">
      <dgm:prSet/>
      <dgm:spPr/>
      <dgm:t>
        <a:bodyPr/>
        <a:lstStyle/>
        <a:p>
          <a:endParaRPr lang="en-US"/>
        </a:p>
      </dgm:t>
    </dgm:pt>
    <dgm:pt modelId="{88140FB0-A81D-45D3-A09C-A25D9E451310}">
      <dgm:prSet/>
      <dgm:spPr/>
      <dgm:t>
        <a:bodyPr/>
        <a:lstStyle/>
        <a:p>
          <a:pPr rtl="0"/>
          <a:r>
            <a:rPr lang="nl-NL" dirty="0"/>
            <a:t>Data verzamelen uit een Database m.b.v. eenvoudige SQL </a:t>
          </a:r>
          <a:r>
            <a:rPr lang="nl-NL" dirty="0">
              <a:latin typeface="Calibri Light" panose="020F0302020204030204"/>
            </a:rPr>
            <a:t>statement</a:t>
          </a:r>
          <a:endParaRPr lang="en-US" dirty="0">
            <a:latin typeface="Calibri Light" panose="020F0302020204030204"/>
          </a:endParaRPr>
        </a:p>
      </dgm:t>
    </dgm:pt>
    <dgm:pt modelId="{26855779-B3EC-4D8C-8D5D-986776FD9B7C}" type="parTrans" cxnId="{B2CF444E-3589-4563-904D-8B9C8F43BB7D}">
      <dgm:prSet/>
      <dgm:spPr/>
      <dgm:t>
        <a:bodyPr/>
        <a:lstStyle/>
        <a:p>
          <a:endParaRPr lang="en-US"/>
        </a:p>
      </dgm:t>
    </dgm:pt>
    <dgm:pt modelId="{64B50447-FD05-44B5-947D-55D10D37A0B5}" type="sibTrans" cxnId="{B2CF444E-3589-4563-904D-8B9C8F43BB7D}">
      <dgm:prSet/>
      <dgm:spPr/>
      <dgm:t>
        <a:bodyPr/>
        <a:lstStyle/>
        <a:p>
          <a:endParaRPr lang="en-US"/>
        </a:p>
      </dgm:t>
    </dgm:pt>
    <dgm:pt modelId="{5C6527BD-630A-4C34-84B0-E090F09776B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nl-NL" dirty="0">
              <a:latin typeface="Calibri Light" panose="020F0302020204030204"/>
            </a:rPr>
            <a:t>Data</a:t>
          </a:r>
          <a:r>
            <a:rPr lang="nl-NL" dirty="0"/>
            <a:t> pipeline</a:t>
          </a:r>
          <a:endParaRPr lang="en-US" dirty="0"/>
        </a:p>
      </dgm:t>
    </dgm:pt>
    <dgm:pt modelId="{5699BAEA-237E-47B5-8DBD-49C124E185DF}" type="parTrans" cxnId="{CC9E43A9-9FCB-4353-AFA7-0B8C3304D230}">
      <dgm:prSet/>
      <dgm:spPr/>
    </dgm:pt>
    <dgm:pt modelId="{0DA68205-6FD5-4033-87F7-BBF05C54245D}" type="sibTrans" cxnId="{CC9E43A9-9FCB-4353-AFA7-0B8C3304D230}">
      <dgm:prSet/>
      <dgm:spPr/>
    </dgm:pt>
    <dgm:pt modelId="{438EFA7D-3E43-448C-A935-3A49CE289C66}" type="pres">
      <dgm:prSet presAssocID="{317EAE41-3552-468F-9A4A-F0C1DED14A4F}" presName="root" presStyleCnt="0">
        <dgm:presLayoutVars>
          <dgm:dir/>
          <dgm:resizeHandles val="exact"/>
        </dgm:presLayoutVars>
      </dgm:prSet>
      <dgm:spPr/>
    </dgm:pt>
    <dgm:pt modelId="{56D44F78-DB9F-4FB3-A193-3221F5C14CEC}" type="pres">
      <dgm:prSet presAssocID="{BB7A282A-1383-48E6-9673-E70368F16670}" presName="compNode" presStyleCnt="0"/>
      <dgm:spPr/>
    </dgm:pt>
    <dgm:pt modelId="{6C22A3F6-3CE4-4091-A886-FDB859A48759}" type="pres">
      <dgm:prSet presAssocID="{BB7A282A-1383-48E6-9673-E70368F1667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104F5E2-1864-4BDB-916A-5AADFFD1E65B}" type="pres">
      <dgm:prSet presAssocID="{BB7A282A-1383-48E6-9673-E70368F16670}" presName="iconSpace" presStyleCnt="0"/>
      <dgm:spPr/>
    </dgm:pt>
    <dgm:pt modelId="{57DEF005-D04D-456A-A4AF-24A92C64FADB}" type="pres">
      <dgm:prSet presAssocID="{BB7A282A-1383-48E6-9673-E70368F16670}" presName="parTx" presStyleLbl="revTx" presStyleIdx="0" presStyleCnt="4">
        <dgm:presLayoutVars>
          <dgm:chMax val="0"/>
          <dgm:chPref val="0"/>
        </dgm:presLayoutVars>
      </dgm:prSet>
      <dgm:spPr/>
    </dgm:pt>
    <dgm:pt modelId="{130E19D2-4D8D-49EB-A336-A36D9F00A6FF}" type="pres">
      <dgm:prSet presAssocID="{BB7A282A-1383-48E6-9673-E70368F16670}" presName="txSpace" presStyleCnt="0"/>
      <dgm:spPr/>
    </dgm:pt>
    <dgm:pt modelId="{73D4A45B-533E-4615-8617-20499048E456}" type="pres">
      <dgm:prSet presAssocID="{BB7A282A-1383-48E6-9673-E70368F16670}" presName="desTx" presStyleLbl="revTx" presStyleIdx="1" presStyleCnt="4">
        <dgm:presLayoutVars/>
      </dgm:prSet>
      <dgm:spPr/>
    </dgm:pt>
    <dgm:pt modelId="{4F8E81D2-C70A-4447-9995-4F7989C4BEE5}" type="pres">
      <dgm:prSet presAssocID="{79AE9AD4-7458-4560-93BE-A2138373DCD7}" presName="sibTrans" presStyleCnt="0"/>
      <dgm:spPr/>
    </dgm:pt>
    <dgm:pt modelId="{C8016866-4B25-461F-B862-2D9A0B4095DB}" type="pres">
      <dgm:prSet presAssocID="{1ED91AB4-F696-4115-AF3A-70E4B8D57DB7}" presName="compNode" presStyleCnt="0"/>
      <dgm:spPr/>
    </dgm:pt>
    <dgm:pt modelId="{CD7B7188-ECD3-46FB-B45A-5AD1FDE7BC16}" type="pres">
      <dgm:prSet presAssocID="{1ED91AB4-F696-4115-AF3A-70E4B8D57DB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CA4CC7-EE63-4776-B84D-E2C817028154}" type="pres">
      <dgm:prSet presAssocID="{1ED91AB4-F696-4115-AF3A-70E4B8D57DB7}" presName="iconSpace" presStyleCnt="0"/>
      <dgm:spPr/>
    </dgm:pt>
    <dgm:pt modelId="{C005ABA1-1C00-4156-B63E-58FB123E5F41}" type="pres">
      <dgm:prSet presAssocID="{1ED91AB4-F696-4115-AF3A-70E4B8D57DB7}" presName="parTx" presStyleLbl="revTx" presStyleIdx="2" presStyleCnt="4">
        <dgm:presLayoutVars>
          <dgm:chMax val="0"/>
          <dgm:chPref val="0"/>
        </dgm:presLayoutVars>
      </dgm:prSet>
      <dgm:spPr/>
    </dgm:pt>
    <dgm:pt modelId="{D853CAE6-FF55-494A-A081-8F68061A135A}" type="pres">
      <dgm:prSet presAssocID="{1ED91AB4-F696-4115-AF3A-70E4B8D57DB7}" presName="txSpace" presStyleCnt="0"/>
      <dgm:spPr/>
    </dgm:pt>
    <dgm:pt modelId="{B6AEEBD4-C5A9-458B-B458-245F8E4DA049}" type="pres">
      <dgm:prSet presAssocID="{1ED91AB4-F696-4115-AF3A-70E4B8D57DB7}" presName="desTx" presStyleLbl="revTx" presStyleIdx="3" presStyleCnt="4">
        <dgm:presLayoutVars/>
      </dgm:prSet>
      <dgm:spPr/>
    </dgm:pt>
  </dgm:ptLst>
  <dgm:cxnLst>
    <dgm:cxn modelId="{55E7E726-ABDD-4193-ADBD-F1FF9AF2CA80}" srcId="{BB7A282A-1383-48E6-9673-E70368F16670}" destId="{15AAD463-1257-4E8F-AF23-69F46D4BD738}" srcOrd="0" destOrd="0" parTransId="{C85DD823-C437-44EF-818D-A03D2E9EB4D0}" sibTransId="{F0E96A22-15C5-4F6F-B78E-394C4E29BA71}"/>
    <dgm:cxn modelId="{ED81752C-E9CF-4464-A8DF-3EE3E6808387}" type="presOf" srcId="{85D57256-FEE8-4F9C-9547-B0523235B663}" destId="{73D4A45B-533E-4615-8617-20499048E456}" srcOrd="0" destOrd="1" presId="urn:microsoft.com/office/officeart/2018/2/layout/IconLabelDescriptionList"/>
    <dgm:cxn modelId="{61588A40-EA6D-4772-BC61-FDD16DAB71B5}" type="presOf" srcId="{BB7A282A-1383-48E6-9673-E70368F16670}" destId="{57DEF005-D04D-456A-A4AF-24A92C64FADB}" srcOrd="0" destOrd="0" presId="urn:microsoft.com/office/officeart/2018/2/layout/IconLabelDescriptionList"/>
    <dgm:cxn modelId="{B2CF444E-3589-4563-904D-8B9C8F43BB7D}" srcId="{1ED91AB4-F696-4115-AF3A-70E4B8D57DB7}" destId="{88140FB0-A81D-45D3-A09C-A25D9E451310}" srcOrd="0" destOrd="0" parTransId="{26855779-B3EC-4D8C-8D5D-986776FD9B7C}" sibTransId="{64B50447-FD05-44B5-947D-55D10D37A0B5}"/>
    <dgm:cxn modelId="{AEC85766-9933-4F12-A9AA-DC824388F0AE}" srcId="{317EAE41-3552-468F-9A4A-F0C1DED14A4F}" destId="{1ED91AB4-F696-4115-AF3A-70E4B8D57DB7}" srcOrd="1" destOrd="0" parTransId="{B9DE4F51-BF9A-4FEC-9004-1FD7587DC189}" sibTransId="{43B97917-E819-4B1A-BEFA-04DC925DADB4}"/>
    <dgm:cxn modelId="{ABF53D75-AB46-45F0-B842-F03DC732D9B4}" type="presOf" srcId="{C43AC5AD-9CD0-45B5-8A05-5D83828C49D0}" destId="{73D4A45B-533E-4615-8617-20499048E456}" srcOrd="0" destOrd="2" presId="urn:microsoft.com/office/officeart/2018/2/layout/IconLabelDescriptionList"/>
    <dgm:cxn modelId="{41EC6B78-3769-4955-8FAA-B8F2DCE3FD38}" srcId="{317EAE41-3552-468F-9A4A-F0C1DED14A4F}" destId="{BB7A282A-1383-48E6-9673-E70368F16670}" srcOrd="0" destOrd="0" parTransId="{0A67D3F3-DB7C-4D4F-A422-F367E9C0562D}" sibTransId="{79AE9AD4-7458-4560-93BE-A2138373DCD7}"/>
    <dgm:cxn modelId="{C776B494-D090-47E7-8FCC-EAE1BE5B61FA}" type="presOf" srcId="{5C6527BD-630A-4C34-84B0-E090F09776BB}" destId="{B6AEEBD4-C5A9-458B-B458-245F8E4DA049}" srcOrd="0" destOrd="1" presId="urn:microsoft.com/office/officeart/2018/2/layout/IconLabelDescriptionList"/>
    <dgm:cxn modelId="{9CCB6BA0-E1DB-473C-AC64-93A4A6467FEE}" srcId="{BB7A282A-1383-48E6-9673-E70368F16670}" destId="{85D57256-FEE8-4F9C-9547-B0523235B663}" srcOrd="1" destOrd="0" parTransId="{B80592FB-966A-413A-B2E2-B1D1EF6EC078}" sibTransId="{A0353F64-3B1A-4278-A14C-A6A83396DB4B}"/>
    <dgm:cxn modelId="{CC9E43A9-9FCB-4353-AFA7-0B8C3304D230}" srcId="{1ED91AB4-F696-4115-AF3A-70E4B8D57DB7}" destId="{5C6527BD-630A-4C34-84B0-E090F09776BB}" srcOrd="1" destOrd="0" parTransId="{5699BAEA-237E-47B5-8DBD-49C124E185DF}" sibTransId="{0DA68205-6FD5-4033-87F7-BBF05C54245D}"/>
    <dgm:cxn modelId="{1B8845B4-DB99-4AD0-AD8E-558EE9839636}" type="presOf" srcId="{317EAE41-3552-468F-9A4A-F0C1DED14A4F}" destId="{438EFA7D-3E43-448C-A935-3A49CE289C66}" srcOrd="0" destOrd="0" presId="urn:microsoft.com/office/officeart/2018/2/layout/IconLabelDescriptionList"/>
    <dgm:cxn modelId="{FAB83FE5-CFC2-4052-BC54-7E9623F3D935}" srcId="{BB7A282A-1383-48E6-9673-E70368F16670}" destId="{C43AC5AD-9CD0-45B5-8A05-5D83828C49D0}" srcOrd="2" destOrd="0" parTransId="{5FA477F8-B000-4D81-9498-C8E761333A44}" sibTransId="{8E18575A-8A31-4F8D-AF5C-529148200882}"/>
    <dgm:cxn modelId="{A1F42AED-DF98-46D5-9C4D-30AF4EE552A7}" type="presOf" srcId="{15AAD463-1257-4E8F-AF23-69F46D4BD738}" destId="{73D4A45B-533E-4615-8617-20499048E456}" srcOrd="0" destOrd="0" presId="urn:microsoft.com/office/officeart/2018/2/layout/IconLabelDescriptionList"/>
    <dgm:cxn modelId="{76E259F0-B335-4B10-B6A9-DC5DE237A52E}" type="presOf" srcId="{1ED91AB4-F696-4115-AF3A-70E4B8D57DB7}" destId="{C005ABA1-1C00-4156-B63E-58FB123E5F41}" srcOrd="0" destOrd="0" presId="urn:microsoft.com/office/officeart/2018/2/layout/IconLabelDescriptionList"/>
    <dgm:cxn modelId="{6B0247FB-E372-4D2A-A856-5803E9198592}" type="presOf" srcId="{88140FB0-A81D-45D3-A09C-A25D9E451310}" destId="{B6AEEBD4-C5A9-458B-B458-245F8E4DA049}" srcOrd="0" destOrd="0" presId="urn:microsoft.com/office/officeart/2018/2/layout/IconLabelDescriptionList"/>
    <dgm:cxn modelId="{0992487B-3AC7-43BE-BC08-DE74F56F7660}" type="presParOf" srcId="{438EFA7D-3E43-448C-A935-3A49CE289C66}" destId="{56D44F78-DB9F-4FB3-A193-3221F5C14CEC}" srcOrd="0" destOrd="0" presId="urn:microsoft.com/office/officeart/2018/2/layout/IconLabelDescriptionList"/>
    <dgm:cxn modelId="{2665EBD3-06AB-4EFC-9100-FCF6F65B5BC0}" type="presParOf" srcId="{56D44F78-DB9F-4FB3-A193-3221F5C14CEC}" destId="{6C22A3F6-3CE4-4091-A886-FDB859A48759}" srcOrd="0" destOrd="0" presId="urn:microsoft.com/office/officeart/2018/2/layout/IconLabelDescriptionList"/>
    <dgm:cxn modelId="{BFA0ED5E-DC81-43E0-82B6-7C7E5AD47D77}" type="presParOf" srcId="{56D44F78-DB9F-4FB3-A193-3221F5C14CEC}" destId="{9104F5E2-1864-4BDB-916A-5AADFFD1E65B}" srcOrd="1" destOrd="0" presId="urn:microsoft.com/office/officeart/2018/2/layout/IconLabelDescriptionList"/>
    <dgm:cxn modelId="{1CF543D4-DCA9-4B03-AFF2-322B945F506A}" type="presParOf" srcId="{56D44F78-DB9F-4FB3-A193-3221F5C14CEC}" destId="{57DEF005-D04D-456A-A4AF-24A92C64FADB}" srcOrd="2" destOrd="0" presId="urn:microsoft.com/office/officeart/2018/2/layout/IconLabelDescriptionList"/>
    <dgm:cxn modelId="{ADEE657D-0FB7-45E4-BA5C-62E2C0E3E884}" type="presParOf" srcId="{56D44F78-DB9F-4FB3-A193-3221F5C14CEC}" destId="{130E19D2-4D8D-49EB-A336-A36D9F00A6FF}" srcOrd="3" destOrd="0" presId="urn:microsoft.com/office/officeart/2018/2/layout/IconLabelDescriptionList"/>
    <dgm:cxn modelId="{914E8416-E871-4E64-BE31-F6B1F8129CD0}" type="presParOf" srcId="{56D44F78-DB9F-4FB3-A193-3221F5C14CEC}" destId="{73D4A45B-533E-4615-8617-20499048E456}" srcOrd="4" destOrd="0" presId="urn:microsoft.com/office/officeart/2018/2/layout/IconLabelDescriptionList"/>
    <dgm:cxn modelId="{DE65199C-B438-4D4A-9BAF-98BDF9A382AA}" type="presParOf" srcId="{438EFA7D-3E43-448C-A935-3A49CE289C66}" destId="{4F8E81D2-C70A-4447-9995-4F7989C4BEE5}" srcOrd="1" destOrd="0" presId="urn:microsoft.com/office/officeart/2018/2/layout/IconLabelDescriptionList"/>
    <dgm:cxn modelId="{9B85E6FC-3F57-41ED-994D-48D44F0B69B4}" type="presParOf" srcId="{438EFA7D-3E43-448C-A935-3A49CE289C66}" destId="{C8016866-4B25-461F-B862-2D9A0B4095DB}" srcOrd="2" destOrd="0" presId="urn:microsoft.com/office/officeart/2018/2/layout/IconLabelDescriptionList"/>
    <dgm:cxn modelId="{786EEF1E-EEE7-466F-B12D-298B9F5BB5B3}" type="presParOf" srcId="{C8016866-4B25-461F-B862-2D9A0B4095DB}" destId="{CD7B7188-ECD3-46FB-B45A-5AD1FDE7BC16}" srcOrd="0" destOrd="0" presId="urn:microsoft.com/office/officeart/2018/2/layout/IconLabelDescriptionList"/>
    <dgm:cxn modelId="{A2D5999F-258C-4F09-A236-CD43FEDD1943}" type="presParOf" srcId="{C8016866-4B25-461F-B862-2D9A0B4095DB}" destId="{ABCA4CC7-EE63-4776-B84D-E2C817028154}" srcOrd="1" destOrd="0" presId="urn:microsoft.com/office/officeart/2018/2/layout/IconLabelDescriptionList"/>
    <dgm:cxn modelId="{AF1798BE-7A91-444D-BCD3-122EB8B4301B}" type="presParOf" srcId="{C8016866-4B25-461F-B862-2D9A0B4095DB}" destId="{C005ABA1-1C00-4156-B63E-58FB123E5F41}" srcOrd="2" destOrd="0" presId="urn:microsoft.com/office/officeart/2018/2/layout/IconLabelDescriptionList"/>
    <dgm:cxn modelId="{4815CCCE-1106-4A91-A50C-3557399F5B1F}" type="presParOf" srcId="{C8016866-4B25-461F-B862-2D9A0B4095DB}" destId="{D853CAE6-FF55-494A-A081-8F68061A135A}" srcOrd="3" destOrd="0" presId="urn:microsoft.com/office/officeart/2018/2/layout/IconLabelDescriptionList"/>
    <dgm:cxn modelId="{D26D0239-63E4-405D-A8A8-A3B6711813A8}" type="presParOf" srcId="{C8016866-4B25-461F-B862-2D9A0B4095DB}" destId="{B6AEEBD4-C5A9-458B-B458-245F8E4DA04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D8AB96-0657-475F-AE06-1E118F9E66EB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C23207-4A16-4267-9A1A-A6ED68E02570}">
      <dgm:prSet/>
      <dgm:spPr/>
      <dgm:t>
        <a:bodyPr/>
        <a:lstStyle/>
        <a:p>
          <a:r>
            <a:rPr lang="nl-NL"/>
            <a:t>UML Klassendiagram</a:t>
          </a:r>
          <a:endParaRPr lang="en-US"/>
        </a:p>
      </dgm:t>
    </dgm:pt>
    <dgm:pt modelId="{5F7529C1-F2EE-49EB-A42B-064118F3BD36}" type="parTrans" cxnId="{1553DAB7-5340-4D0D-8F6F-0DB1C6D6269F}">
      <dgm:prSet/>
      <dgm:spPr/>
      <dgm:t>
        <a:bodyPr/>
        <a:lstStyle/>
        <a:p>
          <a:endParaRPr lang="en-US"/>
        </a:p>
      </dgm:t>
    </dgm:pt>
    <dgm:pt modelId="{551B633E-B423-42E6-8C5B-BD6F737B2009}" type="sibTrans" cxnId="{1553DAB7-5340-4D0D-8F6F-0DB1C6D6269F}">
      <dgm:prSet/>
      <dgm:spPr/>
      <dgm:t>
        <a:bodyPr/>
        <a:lstStyle/>
        <a:p>
          <a:endParaRPr lang="en-US"/>
        </a:p>
      </dgm:t>
    </dgm:pt>
    <dgm:pt modelId="{53DC7FEF-67B3-45D8-BBA8-33D66518618C}">
      <dgm:prSet/>
      <dgm:spPr/>
      <dgm:t>
        <a:bodyPr/>
        <a:lstStyle/>
        <a:p>
          <a:r>
            <a:rPr lang="nl-NL" dirty="0"/>
            <a:t>Venndiagram</a:t>
          </a:r>
          <a:endParaRPr lang="en-US" dirty="0"/>
        </a:p>
      </dgm:t>
    </dgm:pt>
    <dgm:pt modelId="{3F436158-FB8F-424D-BE0D-0A8510D04244}" type="parTrans" cxnId="{A3AFBD2E-BAFF-4944-A80B-1951FA5533B3}">
      <dgm:prSet/>
      <dgm:spPr/>
      <dgm:t>
        <a:bodyPr/>
        <a:lstStyle/>
        <a:p>
          <a:endParaRPr lang="en-US"/>
        </a:p>
      </dgm:t>
    </dgm:pt>
    <dgm:pt modelId="{D5FCF999-4194-4995-87AF-8F69988C83C4}" type="sibTrans" cxnId="{A3AFBD2E-BAFF-4944-A80B-1951FA5533B3}">
      <dgm:prSet/>
      <dgm:spPr/>
      <dgm:t>
        <a:bodyPr/>
        <a:lstStyle/>
        <a:p>
          <a:endParaRPr lang="en-US"/>
        </a:p>
      </dgm:t>
    </dgm:pt>
    <dgm:pt modelId="{5212B54C-89C7-694F-9A3B-DBE4A8BA071C}">
      <dgm:prSet/>
      <dgm:spPr/>
      <dgm:t>
        <a:bodyPr/>
        <a:lstStyle/>
        <a:p>
          <a:r>
            <a:rPr lang="en-US" dirty="0"/>
            <a:t>CSV</a:t>
          </a:r>
        </a:p>
      </dgm:t>
    </dgm:pt>
    <dgm:pt modelId="{913DC4D8-DD85-5943-AAAA-0A3699628952}" type="parTrans" cxnId="{0AD0C1DF-B2A0-E045-A02F-17AEA2B8C258}">
      <dgm:prSet/>
      <dgm:spPr/>
    </dgm:pt>
    <dgm:pt modelId="{EAF0389E-3F89-6046-9FB6-6ADC511EE552}" type="sibTrans" cxnId="{0AD0C1DF-B2A0-E045-A02F-17AEA2B8C258}">
      <dgm:prSet/>
      <dgm:spPr/>
    </dgm:pt>
    <dgm:pt modelId="{158127C8-849D-6F4A-9CF9-24AE1F0639AB}" type="pres">
      <dgm:prSet presAssocID="{36D8AB96-0657-475F-AE06-1E118F9E66EB}" presName="linear" presStyleCnt="0">
        <dgm:presLayoutVars>
          <dgm:dir/>
          <dgm:animLvl val="lvl"/>
          <dgm:resizeHandles val="exact"/>
        </dgm:presLayoutVars>
      </dgm:prSet>
      <dgm:spPr/>
    </dgm:pt>
    <dgm:pt modelId="{2C18C523-BB26-6640-9EC6-456A0E545B13}" type="pres">
      <dgm:prSet presAssocID="{29C23207-4A16-4267-9A1A-A6ED68E02570}" presName="parentLin" presStyleCnt="0"/>
      <dgm:spPr/>
    </dgm:pt>
    <dgm:pt modelId="{1EBF791D-7592-7C4C-B9F8-526D88779D54}" type="pres">
      <dgm:prSet presAssocID="{29C23207-4A16-4267-9A1A-A6ED68E02570}" presName="parentLeftMargin" presStyleLbl="node1" presStyleIdx="0" presStyleCnt="3"/>
      <dgm:spPr/>
    </dgm:pt>
    <dgm:pt modelId="{DEA655F1-4C2B-2549-B746-CC660EB0FED2}" type="pres">
      <dgm:prSet presAssocID="{29C23207-4A16-4267-9A1A-A6ED68E025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788D41C-BFB9-8241-95C0-D3A1DF96DBCA}" type="pres">
      <dgm:prSet presAssocID="{29C23207-4A16-4267-9A1A-A6ED68E02570}" presName="negativeSpace" presStyleCnt="0"/>
      <dgm:spPr/>
    </dgm:pt>
    <dgm:pt modelId="{C34B9527-1409-1549-9B23-E632F0CB8E32}" type="pres">
      <dgm:prSet presAssocID="{29C23207-4A16-4267-9A1A-A6ED68E02570}" presName="childText" presStyleLbl="conFgAcc1" presStyleIdx="0" presStyleCnt="3">
        <dgm:presLayoutVars>
          <dgm:bulletEnabled val="1"/>
        </dgm:presLayoutVars>
      </dgm:prSet>
      <dgm:spPr/>
    </dgm:pt>
    <dgm:pt modelId="{B5C2549D-C7E1-784A-9FC0-D191BB65D105}" type="pres">
      <dgm:prSet presAssocID="{551B633E-B423-42E6-8C5B-BD6F737B2009}" presName="spaceBetweenRectangles" presStyleCnt="0"/>
      <dgm:spPr/>
    </dgm:pt>
    <dgm:pt modelId="{AA38AB53-32F5-8543-8F2B-FF402ACAF744}" type="pres">
      <dgm:prSet presAssocID="{53DC7FEF-67B3-45D8-BBA8-33D66518618C}" presName="parentLin" presStyleCnt="0"/>
      <dgm:spPr/>
    </dgm:pt>
    <dgm:pt modelId="{3DE6089A-8E2A-314E-94AB-02F4755C6FA8}" type="pres">
      <dgm:prSet presAssocID="{53DC7FEF-67B3-45D8-BBA8-33D66518618C}" presName="parentLeftMargin" presStyleLbl="node1" presStyleIdx="0" presStyleCnt="3"/>
      <dgm:spPr/>
    </dgm:pt>
    <dgm:pt modelId="{CA111B5B-229D-2541-A3C0-3C5DE0461806}" type="pres">
      <dgm:prSet presAssocID="{53DC7FEF-67B3-45D8-BBA8-33D6651861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DADCD3-FF7B-2E49-8249-DD520E5615B6}" type="pres">
      <dgm:prSet presAssocID="{53DC7FEF-67B3-45D8-BBA8-33D66518618C}" presName="negativeSpace" presStyleCnt="0"/>
      <dgm:spPr/>
    </dgm:pt>
    <dgm:pt modelId="{C56F2130-A532-AE4A-AD25-29DCEF7CE0C9}" type="pres">
      <dgm:prSet presAssocID="{53DC7FEF-67B3-45D8-BBA8-33D66518618C}" presName="childText" presStyleLbl="conFgAcc1" presStyleIdx="1" presStyleCnt="3">
        <dgm:presLayoutVars>
          <dgm:bulletEnabled val="1"/>
        </dgm:presLayoutVars>
      </dgm:prSet>
      <dgm:spPr/>
    </dgm:pt>
    <dgm:pt modelId="{D9B872AD-8AF9-6545-A116-68607052C749}" type="pres">
      <dgm:prSet presAssocID="{D5FCF999-4194-4995-87AF-8F69988C83C4}" presName="spaceBetweenRectangles" presStyleCnt="0"/>
      <dgm:spPr/>
    </dgm:pt>
    <dgm:pt modelId="{0254D121-2418-E542-83BD-E6C4B8ABE051}" type="pres">
      <dgm:prSet presAssocID="{5212B54C-89C7-694F-9A3B-DBE4A8BA071C}" presName="parentLin" presStyleCnt="0"/>
      <dgm:spPr/>
    </dgm:pt>
    <dgm:pt modelId="{5B9E9B1C-0AAB-864B-A34A-BB995B4430D6}" type="pres">
      <dgm:prSet presAssocID="{5212B54C-89C7-694F-9A3B-DBE4A8BA071C}" presName="parentLeftMargin" presStyleLbl="node1" presStyleIdx="1" presStyleCnt="3"/>
      <dgm:spPr/>
    </dgm:pt>
    <dgm:pt modelId="{9B77BBB8-2792-4E41-A194-616B4916A748}" type="pres">
      <dgm:prSet presAssocID="{5212B54C-89C7-694F-9A3B-DBE4A8BA071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B1A48DB-EF4C-E84C-820A-1922A6BEB4A5}" type="pres">
      <dgm:prSet presAssocID="{5212B54C-89C7-694F-9A3B-DBE4A8BA071C}" presName="negativeSpace" presStyleCnt="0"/>
      <dgm:spPr/>
    </dgm:pt>
    <dgm:pt modelId="{2A0BF25B-0693-6A4F-9AF4-55BF98831CC0}" type="pres">
      <dgm:prSet presAssocID="{5212B54C-89C7-694F-9A3B-DBE4A8BA071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3AFBD2E-BAFF-4944-A80B-1951FA5533B3}" srcId="{36D8AB96-0657-475F-AE06-1E118F9E66EB}" destId="{53DC7FEF-67B3-45D8-BBA8-33D66518618C}" srcOrd="1" destOrd="0" parTransId="{3F436158-FB8F-424D-BE0D-0A8510D04244}" sibTransId="{D5FCF999-4194-4995-87AF-8F69988C83C4}"/>
    <dgm:cxn modelId="{98F7334C-46F3-A44B-9127-74E2017C9FC4}" type="presOf" srcId="{5212B54C-89C7-694F-9A3B-DBE4A8BA071C}" destId="{9B77BBB8-2792-4E41-A194-616B4916A748}" srcOrd="1" destOrd="0" presId="urn:microsoft.com/office/officeart/2005/8/layout/list1"/>
    <dgm:cxn modelId="{8A926B4C-2C85-DF49-B633-D2A0BC48F664}" type="presOf" srcId="{29C23207-4A16-4267-9A1A-A6ED68E02570}" destId="{DEA655F1-4C2B-2549-B746-CC660EB0FED2}" srcOrd="1" destOrd="0" presId="urn:microsoft.com/office/officeart/2005/8/layout/list1"/>
    <dgm:cxn modelId="{18423A54-3DDA-8744-9482-9297E4503C03}" type="presOf" srcId="{5212B54C-89C7-694F-9A3B-DBE4A8BA071C}" destId="{5B9E9B1C-0AAB-864B-A34A-BB995B4430D6}" srcOrd="0" destOrd="0" presId="urn:microsoft.com/office/officeart/2005/8/layout/list1"/>
    <dgm:cxn modelId="{82941673-9AC7-1146-B5C1-9B81AE2541B0}" type="presOf" srcId="{29C23207-4A16-4267-9A1A-A6ED68E02570}" destId="{1EBF791D-7592-7C4C-B9F8-526D88779D54}" srcOrd="0" destOrd="0" presId="urn:microsoft.com/office/officeart/2005/8/layout/list1"/>
    <dgm:cxn modelId="{4871B692-697D-F844-AEE9-14725FC3D708}" type="presOf" srcId="{53DC7FEF-67B3-45D8-BBA8-33D66518618C}" destId="{3DE6089A-8E2A-314E-94AB-02F4755C6FA8}" srcOrd="0" destOrd="0" presId="urn:microsoft.com/office/officeart/2005/8/layout/list1"/>
    <dgm:cxn modelId="{1553DAB7-5340-4D0D-8F6F-0DB1C6D6269F}" srcId="{36D8AB96-0657-475F-AE06-1E118F9E66EB}" destId="{29C23207-4A16-4267-9A1A-A6ED68E02570}" srcOrd="0" destOrd="0" parTransId="{5F7529C1-F2EE-49EB-A42B-064118F3BD36}" sibTransId="{551B633E-B423-42E6-8C5B-BD6F737B2009}"/>
    <dgm:cxn modelId="{1467CEC3-2076-9446-B8B7-88148A6A485F}" type="presOf" srcId="{53DC7FEF-67B3-45D8-BBA8-33D66518618C}" destId="{CA111B5B-229D-2541-A3C0-3C5DE0461806}" srcOrd="1" destOrd="0" presId="urn:microsoft.com/office/officeart/2005/8/layout/list1"/>
    <dgm:cxn modelId="{D380BFCC-0F58-F141-95C1-C49AC5DCFF03}" type="presOf" srcId="{36D8AB96-0657-475F-AE06-1E118F9E66EB}" destId="{158127C8-849D-6F4A-9CF9-24AE1F0639AB}" srcOrd="0" destOrd="0" presId="urn:microsoft.com/office/officeart/2005/8/layout/list1"/>
    <dgm:cxn modelId="{0AD0C1DF-B2A0-E045-A02F-17AEA2B8C258}" srcId="{36D8AB96-0657-475F-AE06-1E118F9E66EB}" destId="{5212B54C-89C7-694F-9A3B-DBE4A8BA071C}" srcOrd="2" destOrd="0" parTransId="{913DC4D8-DD85-5943-AAAA-0A3699628952}" sibTransId="{EAF0389E-3F89-6046-9FB6-6ADC511EE552}"/>
    <dgm:cxn modelId="{8ED83D4D-716D-B840-9ED0-14BBA5868D2C}" type="presParOf" srcId="{158127C8-849D-6F4A-9CF9-24AE1F0639AB}" destId="{2C18C523-BB26-6640-9EC6-456A0E545B13}" srcOrd="0" destOrd="0" presId="urn:microsoft.com/office/officeart/2005/8/layout/list1"/>
    <dgm:cxn modelId="{7A916E2E-961D-904A-BBEE-F0733A5AE500}" type="presParOf" srcId="{2C18C523-BB26-6640-9EC6-456A0E545B13}" destId="{1EBF791D-7592-7C4C-B9F8-526D88779D54}" srcOrd="0" destOrd="0" presId="urn:microsoft.com/office/officeart/2005/8/layout/list1"/>
    <dgm:cxn modelId="{C30066F7-FE05-0146-94D0-F9DCC8337EB3}" type="presParOf" srcId="{2C18C523-BB26-6640-9EC6-456A0E545B13}" destId="{DEA655F1-4C2B-2549-B746-CC660EB0FED2}" srcOrd="1" destOrd="0" presId="urn:microsoft.com/office/officeart/2005/8/layout/list1"/>
    <dgm:cxn modelId="{A5E42D8E-488B-504B-A04B-D904FBD05440}" type="presParOf" srcId="{158127C8-849D-6F4A-9CF9-24AE1F0639AB}" destId="{7788D41C-BFB9-8241-95C0-D3A1DF96DBCA}" srcOrd="1" destOrd="0" presId="urn:microsoft.com/office/officeart/2005/8/layout/list1"/>
    <dgm:cxn modelId="{3C768703-87EA-4144-AC5A-A0D1E42C3063}" type="presParOf" srcId="{158127C8-849D-6F4A-9CF9-24AE1F0639AB}" destId="{C34B9527-1409-1549-9B23-E632F0CB8E32}" srcOrd="2" destOrd="0" presId="urn:microsoft.com/office/officeart/2005/8/layout/list1"/>
    <dgm:cxn modelId="{AEB3D4A6-A8F5-2C46-82B2-E7D9B8B023EA}" type="presParOf" srcId="{158127C8-849D-6F4A-9CF9-24AE1F0639AB}" destId="{B5C2549D-C7E1-784A-9FC0-D191BB65D105}" srcOrd="3" destOrd="0" presId="urn:microsoft.com/office/officeart/2005/8/layout/list1"/>
    <dgm:cxn modelId="{B4B63FD4-EFDD-B640-83F0-12CAA7A86327}" type="presParOf" srcId="{158127C8-849D-6F4A-9CF9-24AE1F0639AB}" destId="{AA38AB53-32F5-8543-8F2B-FF402ACAF744}" srcOrd="4" destOrd="0" presId="urn:microsoft.com/office/officeart/2005/8/layout/list1"/>
    <dgm:cxn modelId="{BD367C1E-E2D3-3647-8A80-1046FEB810A3}" type="presParOf" srcId="{AA38AB53-32F5-8543-8F2B-FF402ACAF744}" destId="{3DE6089A-8E2A-314E-94AB-02F4755C6FA8}" srcOrd="0" destOrd="0" presId="urn:microsoft.com/office/officeart/2005/8/layout/list1"/>
    <dgm:cxn modelId="{FE99C902-B5E5-DC4B-9559-F549DB30F816}" type="presParOf" srcId="{AA38AB53-32F5-8543-8F2B-FF402ACAF744}" destId="{CA111B5B-229D-2541-A3C0-3C5DE0461806}" srcOrd="1" destOrd="0" presId="urn:microsoft.com/office/officeart/2005/8/layout/list1"/>
    <dgm:cxn modelId="{D617C719-F211-FB4B-A237-2997C045BDBB}" type="presParOf" srcId="{158127C8-849D-6F4A-9CF9-24AE1F0639AB}" destId="{DDDADCD3-FF7B-2E49-8249-DD520E5615B6}" srcOrd="5" destOrd="0" presId="urn:microsoft.com/office/officeart/2005/8/layout/list1"/>
    <dgm:cxn modelId="{916A4082-7D4A-2E4E-88E8-A40CA7C66600}" type="presParOf" srcId="{158127C8-849D-6F4A-9CF9-24AE1F0639AB}" destId="{C56F2130-A532-AE4A-AD25-29DCEF7CE0C9}" srcOrd="6" destOrd="0" presId="urn:microsoft.com/office/officeart/2005/8/layout/list1"/>
    <dgm:cxn modelId="{7A0E4F60-B2B5-C442-BCB4-D1050225014E}" type="presParOf" srcId="{158127C8-849D-6F4A-9CF9-24AE1F0639AB}" destId="{D9B872AD-8AF9-6545-A116-68607052C749}" srcOrd="7" destOrd="0" presId="urn:microsoft.com/office/officeart/2005/8/layout/list1"/>
    <dgm:cxn modelId="{052173CE-C65C-BA42-A5E9-A0F8D0601D2F}" type="presParOf" srcId="{158127C8-849D-6F4A-9CF9-24AE1F0639AB}" destId="{0254D121-2418-E542-83BD-E6C4B8ABE051}" srcOrd="8" destOrd="0" presId="urn:microsoft.com/office/officeart/2005/8/layout/list1"/>
    <dgm:cxn modelId="{3EBB486E-9BCB-2B48-AC80-180C258F63E2}" type="presParOf" srcId="{0254D121-2418-E542-83BD-E6C4B8ABE051}" destId="{5B9E9B1C-0AAB-864B-A34A-BB995B4430D6}" srcOrd="0" destOrd="0" presId="urn:microsoft.com/office/officeart/2005/8/layout/list1"/>
    <dgm:cxn modelId="{0CEEAE5E-B165-C546-A774-80108F4B1333}" type="presParOf" srcId="{0254D121-2418-E542-83BD-E6C4B8ABE051}" destId="{9B77BBB8-2792-4E41-A194-616B4916A748}" srcOrd="1" destOrd="0" presId="urn:microsoft.com/office/officeart/2005/8/layout/list1"/>
    <dgm:cxn modelId="{0D294BBD-8459-4E44-A994-DD97D299054D}" type="presParOf" srcId="{158127C8-849D-6F4A-9CF9-24AE1F0639AB}" destId="{6B1A48DB-EF4C-E84C-820A-1922A6BEB4A5}" srcOrd="9" destOrd="0" presId="urn:microsoft.com/office/officeart/2005/8/layout/list1"/>
    <dgm:cxn modelId="{1D10D592-0639-1B41-83E1-C4684FDE6602}" type="presParOf" srcId="{158127C8-849D-6F4A-9CF9-24AE1F0639AB}" destId="{2A0BF25B-0693-6A4F-9AF4-55BF98831CC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B8AF7F-3AFD-413D-B765-1020EAFB436F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B1AAEC0-C4AB-4A40-97BA-19CF0F0C230F}">
      <dgm:prSet/>
      <dgm:spPr/>
      <dgm:t>
        <a:bodyPr/>
        <a:lstStyle/>
        <a:p>
          <a:pPr>
            <a:defRPr b="1"/>
          </a:pPr>
          <a:r>
            <a:rPr lang="en-NL" dirty="0"/>
            <a:t>Collection</a:t>
          </a:r>
          <a:endParaRPr lang="en-US" dirty="0"/>
        </a:p>
      </dgm:t>
    </dgm:pt>
    <dgm:pt modelId="{2EA9E340-C1B1-44CE-91C7-DDC1ED04D518}" type="parTrans" cxnId="{94121A5D-12BA-4358-8778-E7A4D52806F7}">
      <dgm:prSet/>
      <dgm:spPr/>
      <dgm:t>
        <a:bodyPr/>
        <a:lstStyle/>
        <a:p>
          <a:endParaRPr lang="en-US"/>
        </a:p>
      </dgm:t>
    </dgm:pt>
    <dgm:pt modelId="{6B8B7202-4823-44A4-85B8-C34ACF39ADB2}" type="sibTrans" cxnId="{94121A5D-12BA-4358-8778-E7A4D52806F7}">
      <dgm:prSet/>
      <dgm:spPr/>
      <dgm:t>
        <a:bodyPr/>
        <a:lstStyle/>
        <a:p>
          <a:endParaRPr lang="en-US"/>
        </a:p>
      </dgm:t>
    </dgm:pt>
    <dgm:pt modelId="{E5D47A48-40B1-4C39-B80F-FE0388FFE1CB}">
      <dgm:prSet/>
      <dgm:spPr/>
      <dgm:t>
        <a:bodyPr/>
        <a:lstStyle/>
        <a:p>
          <a:pPr>
            <a:defRPr b="1"/>
          </a:pPr>
          <a:r>
            <a:rPr lang="en-NL" dirty="0"/>
            <a:t>Exploration</a:t>
          </a:r>
          <a:endParaRPr lang="en-US" dirty="0"/>
        </a:p>
      </dgm:t>
    </dgm:pt>
    <dgm:pt modelId="{8D3F5DBC-3509-4DFC-A288-DFA0FF34C605}" type="parTrans" cxnId="{189EAFE8-3D38-4D89-8B79-3EDE2CA5BEC1}">
      <dgm:prSet/>
      <dgm:spPr/>
      <dgm:t>
        <a:bodyPr/>
        <a:lstStyle/>
        <a:p>
          <a:endParaRPr lang="en-US"/>
        </a:p>
      </dgm:t>
    </dgm:pt>
    <dgm:pt modelId="{7CC27116-6EC8-43E5-8149-A51B30EE32EB}" type="sibTrans" cxnId="{189EAFE8-3D38-4D89-8B79-3EDE2CA5BEC1}">
      <dgm:prSet/>
      <dgm:spPr/>
      <dgm:t>
        <a:bodyPr/>
        <a:lstStyle/>
        <a:p>
          <a:endParaRPr lang="en-US"/>
        </a:p>
      </dgm:t>
    </dgm:pt>
    <dgm:pt modelId="{2E529F31-6452-4439-9538-73B499E28AFD}">
      <dgm:prSet/>
      <dgm:spPr/>
      <dgm:t>
        <a:bodyPr/>
        <a:lstStyle/>
        <a:p>
          <a:pPr>
            <a:defRPr b="1"/>
          </a:pPr>
          <a:r>
            <a:rPr lang="en-NL"/>
            <a:t>Preprocessing</a:t>
          </a:r>
          <a:endParaRPr lang="en-US"/>
        </a:p>
      </dgm:t>
    </dgm:pt>
    <dgm:pt modelId="{18D70161-CD56-4D1A-8E1A-7C0A7470D149}" type="parTrans" cxnId="{A1FF1D19-7B29-4993-AD7F-87CF87CA70A1}">
      <dgm:prSet/>
      <dgm:spPr/>
      <dgm:t>
        <a:bodyPr/>
        <a:lstStyle/>
        <a:p>
          <a:endParaRPr lang="en-US"/>
        </a:p>
      </dgm:t>
    </dgm:pt>
    <dgm:pt modelId="{A95CB025-1947-4C06-974D-CA88BF53ABAA}" type="sibTrans" cxnId="{A1FF1D19-7B29-4993-AD7F-87CF87CA70A1}">
      <dgm:prSet/>
      <dgm:spPr/>
      <dgm:t>
        <a:bodyPr/>
        <a:lstStyle/>
        <a:p>
          <a:endParaRPr lang="en-US"/>
        </a:p>
      </dgm:t>
    </dgm:pt>
    <dgm:pt modelId="{AB979B9E-9568-41E0-9B28-CDCB0D36A88B}">
      <dgm:prSet/>
      <dgm:spPr/>
      <dgm:t>
        <a:bodyPr/>
        <a:lstStyle/>
        <a:p>
          <a:r>
            <a:rPr lang="en-NL"/>
            <a:t>Filter</a:t>
          </a:r>
          <a:endParaRPr lang="en-US"/>
        </a:p>
      </dgm:t>
    </dgm:pt>
    <dgm:pt modelId="{3A551F37-501F-498D-8568-9A55E23068A3}" type="parTrans" cxnId="{86ACBD37-EA9A-4731-9463-CD1136C301B7}">
      <dgm:prSet/>
      <dgm:spPr/>
      <dgm:t>
        <a:bodyPr/>
        <a:lstStyle/>
        <a:p>
          <a:endParaRPr lang="en-US"/>
        </a:p>
      </dgm:t>
    </dgm:pt>
    <dgm:pt modelId="{977E167B-20C3-4F4D-9ECB-4BB6D99D5EEF}" type="sibTrans" cxnId="{86ACBD37-EA9A-4731-9463-CD1136C301B7}">
      <dgm:prSet/>
      <dgm:spPr/>
      <dgm:t>
        <a:bodyPr/>
        <a:lstStyle/>
        <a:p>
          <a:endParaRPr lang="en-US"/>
        </a:p>
      </dgm:t>
    </dgm:pt>
    <dgm:pt modelId="{9C85FE2D-2EFE-4ABF-A9F8-02124AF929E0}">
      <dgm:prSet/>
      <dgm:spPr/>
      <dgm:t>
        <a:bodyPr/>
        <a:lstStyle/>
        <a:p>
          <a:r>
            <a:rPr lang="en-NL"/>
            <a:t>Enhancement</a:t>
          </a:r>
          <a:endParaRPr lang="en-US"/>
        </a:p>
      </dgm:t>
    </dgm:pt>
    <dgm:pt modelId="{E7AEB0C1-632A-42F8-8AE4-5C7463E72741}" type="parTrans" cxnId="{B84DC0D3-5836-42F1-A49D-CF2FEE0336E0}">
      <dgm:prSet/>
      <dgm:spPr/>
      <dgm:t>
        <a:bodyPr/>
        <a:lstStyle/>
        <a:p>
          <a:endParaRPr lang="en-US"/>
        </a:p>
      </dgm:t>
    </dgm:pt>
    <dgm:pt modelId="{004972B5-54F5-4F54-87B1-FCCA7134B817}" type="sibTrans" cxnId="{B84DC0D3-5836-42F1-A49D-CF2FEE0336E0}">
      <dgm:prSet/>
      <dgm:spPr/>
      <dgm:t>
        <a:bodyPr/>
        <a:lstStyle/>
        <a:p>
          <a:endParaRPr lang="en-US"/>
        </a:p>
      </dgm:t>
    </dgm:pt>
    <dgm:pt modelId="{65F306E5-AF52-43DB-9B5F-963E0DD5D191}">
      <dgm:prSet/>
      <dgm:spPr/>
      <dgm:t>
        <a:bodyPr/>
        <a:lstStyle/>
        <a:p>
          <a:pPr>
            <a:defRPr b="1"/>
          </a:pPr>
          <a:r>
            <a:rPr lang="en-NL" dirty="0"/>
            <a:t>Data Selection</a:t>
          </a:r>
          <a:endParaRPr lang="en-US" dirty="0"/>
        </a:p>
      </dgm:t>
    </dgm:pt>
    <dgm:pt modelId="{0B55E70B-1FD0-4AF2-8F7C-8710D642587B}" type="parTrans" cxnId="{4EAFFC06-823D-4C54-B114-2F4757E1FDBD}">
      <dgm:prSet/>
      <dgm:spPr/>
      <dgm:t>
        <a:bodyPr/>
        <a:lstStyle/>
        <a:p>
          <a:endParaRPr lang="en-US"/>
        </a:p>
      </dgm:t>
    </dgm:pt>
    <dgm:pt modelId="{DC5E1993-23AC-4E41-98BD-B710F490D1C5}" type="sibTrans" cxnId="{4EAFFC06-823D-4C54-B114-2F4757E1FDBD}">
      <dgm:prSet/>
      <dgm:spPr/>
      <dgm:t>
        <a:bodyPr/>
        <a:lstStyle/>
        <a:p>
          <a:endParaRPr lang="en-US"/>
        </a:p>
      </dgm:t>
    </dgm:pt>
    <dgm:pt modelId="{29CDEEE1-834C-4621-BC52-084A9024F31A}">
      <dgm:prSet/>
      <dgm:spPr/>
      <dgm:t>
        <a:bodyPr/>
        <a:lstStyle/>
        <a:p>
          <a:pPr>
            <a:defRPr b="1"/>
          </a:pPr>
          <a:r>
            <a:rPr lang="en-NL" dirty="0"/>
            <a:t>Feature Extraction</a:t>
          </a:r>
        </a:p>
        <a:p>
          <a:pPr>
            <a:defRPr b="1"/>
          </a:pPr>
          <a:endParaRPr lang="en-US" dirty="0"/>
        </a:p>
      </dgm:t>
    </dgm:pt>
    <dgm:pt modelId="{BDA7DA82-9A23-43F8-94CA-C11E2B12A59A}" type="parTrans" cxnId="{A682963F-6FEC-49D2-9329-8794CAA1929C}">
      <dgm:prSet/>
      <dgm:spPr/>
      <dgm:t>
        <a:bodyPr/>
        <a:lstStyle/>
        <a:p>
          <a:endParaRPr lang="en-US"/>
        </a:p>
      </dgm:t>
    </dgm:pt>
    <dgm:pt modelId="{EE986AE3-98B3-4003-926C-9FD18D466180}" type="sibTrans" cxnId="{A682963F-6FEC-49D2-9329-8794CAA1929C}">
      <dgm:prSet/>
      <dgm:spPr/>
      <dgm:t>
        <a:bodyPr/>
        <a:lstStyle/>
        <a:p>
          <a:endParaRPr lang="en-US"/>
        </a:p>
      </dgm:t>
    </dgm:pt>
    <dgm:pt modelId="{88C7C6EA-21AC-4073-9129-084FFA136A7A}">
      <dgm:prSet/>
      <dgm:spPr/>
      <dgm:t>
        <a:bodyPr/>
        <a:lstStyle/>
        <a:p>
          <a:pPr>
            <a:defRPr b="1"/>
          </a:pPr>
          <a:r>
            <a:rPr lang="en-NL"/>
            <a:t>Split</a:t>
          </a:r>
          <a:endParaRPr lang="en-US"/>
        </a:p>
      </dgm:t>
    </dgm:pt>
    <dgm:pt modelId="{4311FA2A-D08D-4710-827E-8D65769C7720}" type="parTrans" cxnId="{FDF7BFAF-A5CE-46DB-9AD7-55C9C40DABD1}">
      <dgm:prSet/>
      <dgm:spPr/>
      <dgm:t>
        <a:bodyPr/>
        <a:lstStyle/>
        <a:p>
          <a:endParaRPr lang="en-US"/>
        </a:p>
      </dgm:t>
    </dgm:pt>
    <dgm:pt modelId="{F062D6BD-71D7-4102-A1DF-86DC745723BA}" type="sibTrans" cxnId="{FDF7BFAF-A5CE-46DB-9AD7-55C9C40DABD1}">
      <dgm:prSet/>
      <dgm:spPr/>
      <dgm:t>
        <a:bodyPr/>
        <a:lstStyle/>
        <a:p>
          <a:endParaRPr lang="en-US"/>
        </a:p>
      </dgm:t>
    </dgm:pt>
    <dgm:pt modelId="{CECAF7DA-7589-47A4-8C31-3E1A5D1F3F5C}">
      <dgm:prSet/>
      <dgm:spPr/>
      <dgm:t>
        <a:bodyPr/>
        <a:lstStyle/>
        <a:p>
          <a:r>
            <a:rPr lang="en-US"/>
            <a:t>T</a:t>
          </a:r>
          <a:r>
            <a:rPr lang="en-NL"/>
            <a:t>rain, Validation</a:t>
          </a:r>
          <a:endParaRPr lang="en-US"/>
        </a:p>
      </dgm:t>
    </dgm:pt>
    <dgm:pt modelId="{BB33983E-A607-40B4-812B-B3A45BCDF6E4}" type="parTrans" cxnId="{56E53807-74DD-4228-B2C0-1AF78F098899}">
      <dgm:prSet/>
      <dgm:spPr/>
      <dgm:t>
        <a:bodyPr/>
        <a:lstStyle/>
        <a:p>
          <a:endParaRPr lang="en-US"/>
        </a:p>
      </dgm:t>
    </dgm:pt>
    <dgm:pt modelId="{283AFC79-A58D-4BCF-9E3F-27E9B07EA0F0}" type="sibTrans" cxnId="{56E53807-74DD-4228-B2C0-1AF78F098899}">
      <dgm:prSet/>
      <dgm:spPr/>
      <dgm:t>
        <a:bodyPr/>
        <a:lstStyle/>
        <a:p>
          <a:endParaRPr lang="en-US"/>
        </a:p>
      </dgm:t>
    </dgm:pt>
    <dgm:pt modelId="{8CAE6E76-536B-40F6-AB4F-61F46C924FBC}">
      <dgm:prSet/>
      <dgm:spPr/>
      <dgm:t>
        <a:bodyPr/>
        <a:lstStyle/>
        <a:p>
          <a:r>
            <a:rPr lang="en-NL"/>
            <a:t>Test</a:t>
          </a:r>
          <a:endParaRPr lang="en-US"/>
        </a:p>
      </dgm:t>
    </dgm:pt>
    <dgm:pt modelId="{07A12EBA-A5AD-4D3D-8639-0FBE056DDB41}" type="parTrans" cxnId="{C5302788-61F5-41BF-8BCF-C1AF71D7DF6E}">
      <dgm:prSet/>
      <dgm:spPr/>
      <dgm:t>
        <a:bodyPr/>
        <a:lstStyle/>
        <a:p>
          <a:endParaRPr lang="en-US"/>
        </a:p>
      </dgm:t>
    </dgm:pt>
    <dgm:pt modelId="{068EFB77-7AF1-447F-88A4-65671FB73CE8}" type="sibTrans" cxnId="{C5302788-61F5-41BF-8BCF-C1AF71D7DF6E}">
      <dgm:prSet/>
      <dgm:spPr/>
      <dgm:t>
        <a:bodyPr/>
        <a:lstStyle/>
        <a:p>
          <a:endParaRPr lang="en-US"/>
        </a:p>
      </dgm:t>
    </dgm:pt>
    <dgm:pt modelId="{C4A97EBC-CD9E-4C48-AC86-EEBAA6A83B05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B8BAADDB-FD77-5F4A-9791-BA655228E206}" type="parTrans" cxnId="{7A3F83EE-763F-2547-8C5A-6820571A7F38}">
      <dgm:prSet/>
      <dgm:spPr/>
      <dgm:t>
        <a:bodyPr/>
        <a:lstStyle/>
        <a:p>
          <a:endParaRPr lang="en-US"/>
        </a:p>
      </dgm:t>
    </dgm:pt>
    <dgm:pt modelId="{CDF50A23-1F64-FB48-A1A7-60D2C9C4B622}" type="sibTrans" cxnId="{7A3F83EE-763F-2547-8C5A-6820571A7F38}">
      <dgm:prSet/>
      <dgm:spPr/>
      <dgm:t>
        <a:bodyPr/>
        <a:lstStyle/>
        <a:p>
          <a:endParaRPr lang="en-US"/>
        </a:p>
      </dgm:t>
    </dgm:pt>
    <dgm:pt modelId="{0CD2A48B-7DB7-4C4C-9E63-6942AA0C9DF3}">
      <dgm:prSet/>
      <dgm:spPr/>
      <dgm:t>
        <a:bodyPr/>
        <a:lstStyle/>
        <a:p>
          <a:pPr>
            <a:defRPr b="1"/>
          </a:pPr>
          <a:r>
            <a:rPr lang="en-US" b="0" dirty="0"/>
            <a:t>Queries</a:t>
          </a:r>
        </a:p>
      </dgm:t>
    </dgm:pt>
    <dgm:pt modelId="{EA521517-DAF1-1449-A6DC-0899C03530CB}" type="parTrans" cxnId="{D42333BA-30E0-3140-95BE-526661F26CCA}">
      <dgm:prSet/>
      <dgm:spPr/>
      <dgm:t>
        <a:bodyPr/>
        <a:lstStyle/>
        <a:p>
          <a:endParaRPr lang="en-US"/>
        </a:p>
      </dgm:t>
    </dgm:pt>
    <dgm:pt modelId="{C6C01777-EDED-DB40-A169-0BC269B48451}" type="sibTrans" cxnId="{D42333BA-30E0-3140-95BE-526661F26CCA}">
      <dgm:prSet/>
      <dgm:spPr/>
      <dgm:t>
        <a:bodyPr/>
        <a:lstStyle/>
        <a:p>
          <a:endParaRPr lang="en-US"/>
        </a:p>
      </dgm:t>
    </dgm:pt>
    <dgm:pt modelId="{FA21323F-B000-8A45-8864-3B9409A0A31F}">
      <dgm:prSet/>
      <dgm:spPr/>
      <dgm:t>
        <a:bodyPr/>
        <a:lstStyle/>
        <a:p>
          <a:pPr>
            <a:defRPr b="1"/>
          </a:pPr>
          <a:r>
            <a:rPr lang="en-US" b="0" dirty="0"/>
            <a:t>Visualization</a:t>
          </a:r>
        </a:p>
      </dgm:t>
    </dgm:pt>
    <dgm:pt modelId="{BB2D38B1-639E-7E45-98A4-933899ACEAA8}" type="parTrans" cxnId="{8A63EE60-B835-644F-8BFC-82E4DB24D5A9}">
      <dgm:prSet/>
      <dgm:spPr/>
      <dgm:t>
        <a:bodyPr/>
        <a:lstStyle/>
        <a:p>
          <a:endParaRPr lang="en-US"/>
        </a:p>
      </dgm:t>
    </dgm:pt>
    <dgm:pt modelId="{1675F5B0-22F8-9F4D-A8AF-46938188CAD3}" type="sibTrans" cxnId="{8A63EE60-B835-644F-8BFC-82E4DB24D5A9}">
      <dgm:prSet/>
      <dgm:spPr/>
      <dgm:t>
        <a:bodyPr/>
        <a:lstStyle/>
        <a:p>
          <a:endParaRPr lang="en-US"/>
        </a:p>
      </dgm:t>
    </dgm:pt>
    <dgm:pt modelId="{E615F91A-CDFE-D345-946E-6947F6EDF5D1}">
      <dgm:prSet/>
      <dgm:spPr/>
      <dgm:t>
        <a:bodyPr/>
        <a:lstStyle/>
        <a:p>
          <a:pPr>
            <a:defRPr b="1"/>
          </a:pPr>
          <a:r>
            <a:rPr lang="en-NL" b="0" dirty="0"/>
            <a:t>Remove outliers</a:t>
          </a:r>
          <a:endParaRPr lang="en-US" b="0" dirty="0"/>
        </a:p>
      </dgm:t>
    </dgm:pt>
    <dgm:pt modelId="{D8014264-EA3E-7442-AA04-E664DCB6C171}" type="parTrans" cxnId="{C4B772F0-0DFA-524D-812C-95FE34B5DA91}">
      <dgm:prSet/>
      <dgm:spPr/>
      <dgm:t>
        <a:bodyPr/>
        <a:lstStyle/>
        <a:p>
          <a:endParaRPr lang="en-US"/>
        </a:p>
      </dgm:t>
    </dgm:pt>
    <dgm:pt modelId="{F640EC0C-7378-164A-8C32-69C23404B806}" type="sibTrans" cxnId="{C4B772F0-0DFA-524D-812C-95FE34B5DA91}">
      <dgm:prSet/>
      <dgm:spPr/>
      <dgm:t>
        <a:bodyPr/>
        <a:lstStyle/>
        <a:p>
          <a:endParaRPr lang="en-US"/>
        </a:p>
      </dgm:t>
    </dgm:pt>
    <dgm:pt modelId="{8D7CF266-E526-B046-A74C-B74609872151}">
      <dgm:prSet/>
      <dgm:spPr/>
      <dgm:t>
        <a:bodyPr/>
        <a:lstStyle/>
        <a:p>
          <a:pPr>
            <a:defRPr b="1"/>
          </a:pPr>
          <a:r>
            <a:rPr lang="en-NL" b="0" dirty="0"/>
            <a:t>Data Augmentation</a:t>
          </a:r>
          <a:br>
            <a:rPr lang="en-NL" dirty="0"/>
          </a:br>
          <a:endParaRPr lang="en-US" dirty="0"/>
        </a:p>
      </dgm:t>
    </dgm:pt>
    <dgm:pt modelId="{D56313C8-6B6B-8640-8490-7E5518CC1496}" type="parTrans" cxnId="{E04910A5-E3F2-4448-9777-F064F4DD8D64}">
      <dgm:prSet/>
      <dgm:spPr/>
      <dgm:t>
        <a:bodyPr/>
        <a:lstStyle/>
        <a:p>
          <a:endParaRPr lang="en-US"/>
        </a:p>
      </dgm:t>
    </dgm:pt>
    <dgm:pt modelId="{D5468C69-8BB3-B243-89B4-376842B24654}" type="sibTrans" cxnId="{E04910A5-E3F2-4448-9777-F064F4DD8D64}">
      <dgm:prSet/>
      <dgm:spPr/>
      <dgm:t>
        <a:bodyPr/>
        <a:lstStyle/>
        <a:p>
          <a:endParaRPr lang="en-US"/>
        </a:p>
      </dgm:t>
    </dgm:pt>
    <dgm:pt modelId="{7DFB4842-BCC9-BD43-8A58-8182093110F5}" type="pres">
      <dgm:prSet presAssocID="{83B8AF7F-3AFD-413D-B765-1020EAFB436F}" presName="diagram" presStyleCnt="0">
        <dgm:presLayoutVars>
          <dgm:dir/>
          <dgm:resizeHandles val="exact"/>
        </dgm:presLayoutVars>
      </dgm:prSet>
      <dgm:spPr/>
    </dgm:pt>
    <dgm:pt modelId="{7E72F383-C2E4-404E-8143-795A8AA99682}" type="pres">
      <dgm:prSet presAssocID="{AB1AAEC0-C4AB-4A40-97BA-19CF0F0C230F}" presName="node" presStyleLbl="node1" presStyleIdx="0" presStyleCnt="6">
        <dgm:presLayoutVars>
          <dgm:bulletEnabled val="1"/>
        </dgm:presLayoutVars>
      </dgm:prSet>
      <dgm:spPr/>
    </dgm:pt>
    <dgm:pt modelId="{8E5FD55F-8E0E-2E44-BC49-D3605D93A966}" type="pres">
      <dgm:prSet presAssocID="{6B8B7202-4823-44A4-85B8-C34ACF39ADB2}" presName="sibTrans" presStyleCnt="0"/>
      <dgm:spPr/>
    </dgm:pt>
    <dgm:pt modelId="{E66BEDC5-2491-CC44-9E56-90DF1B917331}" type="pres">
      <dgm:prSet presAssocID="{E5D47A48-40B1-4C39-B80F-FE0388FFE1CB}" presName="node" presStyleLbl="node1" presStyleIdx="1" presStyleCnt="6">
        <dgm:presLayoutVars>
          <dgm:bulletEnabled val="1"/>
        </dgm:presLayoutVars>
      </dgm:prSet>
      <dgm:spPr/>
    </dgm:pt>
    <dgm:pt modelId="{47A15597-BF2C-3344-85E2-32FE7CD25915}" type="pres">
      <dgm:prSet presAssocID="{7CC27116-6EC8-43E5-8149-A51B30EE32EB}" presName="sibTrans" presStyleCnt="0"/>
      <dgm:spPr/>
    </dgm:pt>
    <dgm:pt modelId="{7C966805-6DB4-F048-8183-EC985EB8B70F}" type="pres">
      <dgm:prSet presAssocID="{2E529F31-6452-4439-9538-73B499E28AFD}" presName="node" presStyleLbl="node1" presStyleIdx="2" presStyleCnt="6">
        <dgm:presLayoutVars>
          <dgm:bulletEnabled val="1"/>
        </dgm:presLayoutVars>
      </dgm:prSet>
      <dgm:spPr/>
    </dgm:pt>
    <dgm:pt modelId="{D8D2C50C-5516-A64D-B688-A705DC83E614}" type="pres">
      <dgm:prSet presAssocID="{A95CB025-1947-4C06-974D-CA88BF53ABAA}" presName="sibTrans" presStyleCnt="0"/>
      <dgm:spPr/>
    </dgm:pt>
    <dgm:pt modelId="{FC04F2CF-C396-6E43-8A50-BFF8E6CFE6F6}" type="pres">
      <dgm:prSet presAssocID="{65F306E5-AF52-43DB-9B5F-963E0DD5D191}" presName="node" presStyleLbl="node1" presStyleIdx="3" presStyleCnt="6">
        <dgm:presLayoutVars>
          <dgm:bulletEnabled val="1"/>
        </dgm:presLayoutVars>
      </dgm:prSet>
      <dgm:spPr/>
    </dgm:pt>
    <dgm:pt modelId="{52B0C3C3-26AE-3147-84F5-0EB8E03E6472}" type="pres">
      <dgm:prSet presAssocID="{DC5E1993-23AC-4E41-98BD-B710F490D1C5}" presName="sibTrans" presStyleCnt="0"/>
      <dgm:spPr/>
    </dgm:pt>
    <dgm:pt modelId="{AE122B50-11F7-E74D-B62B-DE9186C0AFFC}" type="pres">
      <dgm:prSet presAssocID="{29CDEEE1-834C-4621-BC52-084A9024F31A}" presName="node" presStyleLbl="node1" presStyleIdx="4" presStyleCnt="6">
        <dgm:presLayoutVars>
          <dgm:bulletEnabled val="1"/>
        </dgm:presLayoutVars>
      </dgm:prSet>
      <dgm:spPr/>
    </dgm:pt>
    <dgm:pt modelId="{10081692-6A30-F349-A142-F17EC06DBA6D}" type="pres">
      <dgm:prSet presAssocID="{EE986AE3-98B3-4003-926C-9FD18D466180}" presName="sibTrans" presStyleCnt="0"/>
      <dgm:spPr/>
    </dgm:pt>
    <dgm:pt modelId="{2788F7EF-9A94-3F44-A001-49E70741277F}" type="pres">
      <dgm:prSet presAssocID="{88C7C6EA-21AC-4073-9129-084FFA136A7A}" presName="node" presStyleLbl="node1" presStyleIdx="5" presStyleCnt="6">
        <dgm:presLayoutVars>
          <dgm:bulletEnabled val="1"/>
        </dgm:presLayoutVars>
      </dgm:prSet>
      <dgm:spPr/>
    </dgm:pt>
  </dgm:ptLst>
  <dgm:cxnLst>
    <dgm:cxn modelId="{D9B1DB03-A01C-4143-8CA9-971E645415EA}" type="presOf" srcId="{CECAF7DA-7589-47A4-8C31-3E1A5D1F3F5C}" destId="{2788F7EF-9A94-3F44-A001-49E70741277F}" srcOrd="0" destOrd="1" presId="urn:microsoft.com/office/officeart/2005/8/layout/default"/>
    <dgm:cxn modelId="{4EAFFC06-823D-4C54-B114-2F4757E1FDBD}" srcId="{83B8AF7F-3AFD-413D-B765-1020EAFB436F}" destId="{65F306E5-AF52-43DB-9B5F-963E0DD5D191}" srcOrd="3" destOrd="0" parTransId="{0B55E70B-1FD0-4AF2-8F7C-8710D642587B}" sibTransId="{DC5E1993-23AC-4E41-98BD-B710F490D1C5}"/>
    <dgm:cxn modelId="{56E53807-74DD-4228-B2C0-1AF78F098899}" srcId="{88C7C6EA-21AC-4073-9129-084FFA136A7A}" destId="{CECAF7DA-7589-47A4-8C31-3E1A5D1F3F5C}" srcOrd="0" destOrd="0" parTransId="{BB33983E-A607-40B4-812B-B3A45BCDF6E4}" sibTransId="{283AFC79-A58D-4BCF-9E3F-27E9B07EA0F0}"/>
    <dgm:cxn modelId="{A1FF1D19-7B29-4993-AD7F-87CF87CA70A1}" srcId="{83B8AF7F-3AFD-413D-B765-1020EAFB436F}" destId="{2E529F31-6452-4439-9538-73B499E28AFD}" srcOrd="2" destOrd="0" parTransId="{18D70161-CD56-4D1A-8E1A-7C0A7470D149}" sibTransId="{A95CB025-1947-4C06-974D-CA88BF53ABAA}"/>
    <dgm:cxn modelId="{B951DC1A-5C85-7442-BBAD-6735FC07F161}" type="presOf" srcId="{FA21323F-B000-8A45-8864-3B9409A0A31F}" destId="{E66BEDC5-2491-CC44-9E56-90DF1B917331}" srcOrd="0" destOrd="1" presId="urn:microsoft.com/office/officeart/2005/8/layout/default"/>
    <dgm:cxn modelId="{DB0ECC1B-58CB-D94C-BBCA-D41910CC6D2F}" type="presOf" srcId="{AB1AAEC0-C4AB-4A40-97BA-19CF0F0C230F}" destId="{7E72F383-C2E4-404E-8143-795A8AA99682}" srcOrd="0" destOrd="0" presId="urn:microsoft.com/office/officeart/2005/8/layout/default"/>
    <dgm:cxn modelId="{86ACBD37-EA9A-4731-9463-CD1136C301B7}" srcId="{2E529F31-6452-4439-9538-73B499E28AFD}" destId="{AB979B9E-9568-41E0-9B28-CDCB0D36A88B}" srcOrd="0" destOrd="0" parTransId="{3A551F37-501F-498D-8568-9A55E23068A3}" sibTransId="{977E167B-20C3-4F4D-9ECB-4BB6D99D5EEF}"/>
    <dgm:cxn modelId="{A682963F-6FEC-49D2-9329-8794CAA1929C}" srcId="{83B8AF7F-3AFD-413D-B765-1020EAFB436F}" destId="{29CDEEE1-834C-4621-BC52-084A9024F31A}" srcOrd="4" destOrd="0" parTransId="{BDA7DA82-9A23-43F8-94CA-C11E2B12A59A}" sibTransId="{EE986AE3-98B3-4003-926C-9FD18D466180}"/>
    <dgm:cxn modelId="{8136C747-2DC7-084C-AA33-0AA7AC950C50}" type="presOf" srcId="{C4A97EBC-CD9E-4C48-AC86-EEBAA6A83B05}" destId="{7C966805-6DB4-F048-8183-EC985EB8B70F}" srcOrd="0" destOrd="3" presId="urn:microsoft.com/office/officeart/2005/8/layout/default"/>
    <dgm:cxn modelId="{A8076655-E06F-9C47-A616-EA38B998BD6A}" type="presOf" srcId="{83B8AF7F-3AFD-413D-B765-1020EAFB436F}" destId="{7DFB4842-BCC9-BD43-8A58-8182093110F5}" srcOrd="0" destOrd="0" presId="urn:microsoft.com/office/officeart/2005/8/layout/default"/>
    <dgm:cxn modelId="{A9806A5A-CEF5-A148-86D9-0B76543F3729}" type="presOf" srcId="{2E529F31-6452-4439-9538-73B499E28AFD}" destId="{7C966805-6DB4-F048-8183-EC985EB8B70F}" srcOrd="0" destOrd="0" presId="urn:microsoft.com/office/officeart/2005/8/layout/default"/>
    <dgm:cxn modelId="{94121A5D-12BA-4358-8778-E7A4D52806F7}" srcId="{83B8AF7F-3AFD-413D-B765-1020EAFB436F}" destId="{AB1AAEC0-C4AB-4A40-97BA-19CF0F0C230F}" srcOrd="0" destOrd="0" parTransId="{2EA9E340-C1B1-44CE-91C7-DDC1ED04D518}" sibTransId="{6B8B7202-4823-44A4-85B8-C34ACF39ADB2}"/>
    <dgm:cxn modelId="{8A63EE60-B835-644F-8BFC-82E4DB24D5A9}" srcId="{E5D47A48-40B1-4C39-B80F-FE0388FFE1CB}" destId="{FA21323F-B000-8A45-8864-3B9409A0A31F}" srcOrd="0" destOrd="0" parTransId="{BB2D38B1-639E-7E45-98A4-933899ACEAA8}" sibTransId="{1675F5B0-22F8-9F4D-A8AF-46938188CAD3}"/>
    <dgm:cxn modelId="{5169486B-AC7F-F54F-915D-D89150E5FCC9}" type="presOf" srcId="{8CAE6E76-536B-40F6-AB4F-61F46C924FBC}" destId="{2788F7EF-9A94-3F44-A001-49E70741277F}" srcOrd="0" destOrd="2" presId="urn:microsoft.com/office/officeart/2005/8/layout/default"/>
    <dgm:cxn modelId="{9568547B-7FC5-6648-9D21-D9C96C3A5545}" type="presOf" srcId="{E5D47A48-40B1-4C39-B80F-FE0388FFE1CB}" destId="{E66BEDC5-2491-CC44-9E56-90DF1B917331}" srcOrd="0" destOrd="0" presId="urn:microsoft.com/office/officeart/2005/8/layout/default"/>
    <dgm:cxn modelId="{A44A517D-45F0-8849-B05D-A8EDC4B82A0D}" type="presOf" srcId="{29CDEEE1-834C-4621-BC52-084A9024F31A}" destId="{AE122B50-11F7-E74D-B62B-DE9186C0AFFC}" srcOrd="0" destOrd="0" presId="urn:microsoft.com/office/officeart/2005/8/layout/default"/>
    <dgm:cxn modelId="{43875F84-D239-7E4B-98AB-260F207A6ADC}" type="presOf" srcId="{8D7CF266-E526-B046-A74C-B74609872151}" destId="{FC04F2CF-C396-6E43-8A50-BFF8E6CFE6F6}" srcOrd="0" destOrd="2" presId="urn:microsoft.com/office/officeart/2005/8/layout/default"/>
    <dgm:cxn modelId="{C5302788-61F5-41BF-8BCF-C1AF71D7DF6E}" srcId="{88C7C6EA-21AC-4073-9129-084FFA136A7A}" destId="{8CAE6E76-536B-40F6-AB4F-61F46C924FBC}" srcOrd="1" destOrd="0" parTransId="{07A12EBA-A5AD-4D3D-8639-0FBE056DDB41}" sibTransId="{068EFB77-7AF1-447F-88A4-65671FB73CE8}"/>
    <dgm:cxn modelId="{FBF4F48B-9A47-5042-ACD3-69BE568C4014}" type="presOf" srcId="{65F306E5-AF52-43DB-9B5F-963E0DD5D191}" destId="{FC04F2CF-C396-6E43-8A50-BFF8E6CFE6F6}" srcOrd="0" destOrd="0" presId="urn:microsoft.com/office/officeart/2005/8/layout/default"/>
    <dgm:cxn modelId="{E04910A5-E3F2-4448-9777-F064F4DD8D64}" srcId="{65F306E5-AF52-43DB-9B5F-963E0DD5D191}" destId="{8D7CF266-E526-B046-A74C-B74609872151}" srcOrd="1" destOrd="0" parTransId="{D56313C8-6B6B-8640-8490-7E5518CC1496}" sibTransId="{D5468C69-8BB3-B243-89B4-376842B24654}"/>
    <dgm:cxn modelId="{812BC3A5-CEEB-144F-83EE-27AD62C42048}" type="presOf" srcId="{E615F91A-CDFE-D345-946E-6947F6EDF5D1}" destId="{FC04F2CF-C396-6E43-8A50-BFF8E6CFE6F6}" srcOrd="0" destOrd="1" presId="urn:microsoft.com/office/officeart/2005/8/layout/default"/>
    <dgm:cxn modelId="{FDF7BFAF-A5CE-46DB-9AD7-55C9C40DABD1}" srcId="{83B8AF7F-3AFD-413D-B765-1020EAFB436F}" destId="{88C7C6EA-21AC-4073-9129-084FFA136A7A}" srcOrd="5" destOrd="0" parTransId="{4311FA2A-D08D-4710-827E-8D65769C7720}" sibTransId="{F062D6BD-71D7-4102-A1DF-86DC745723BA}"/>
    <dgm:cxn modelId="{07B9E2B3-9490-BA45-99F5-EF110FCA9ACB}" type="presOf" srcId="{88C7C6EA-21AC-4073-9129-084FFA136A7A}" destId="{2788F7EF-9A94-3F44-A001-49E70741277F}" srcOrd="0" destOrd="0" presId="urn:microsoft.com/office/officeart/2005/8/layout/default"/>
    <dgm:cxn modelId="{D42333BA-30E0-3140-95BE-526661F26CCA}" srcId="{AB1AAEC0-C4AB-4A40-97BA-19CF0F0C230F}" destId="{0CD2A48B-7DB7-4C4C-9E63-6942AA0C9DF3}" srcOrd="0" destOrd="0" parTransId="{EA521517-DAF1-1449-A6DC-0899C03530CB}" sibTransId="{C6C01777-EDED-DB40-A169-0BC269B48451}"/>
    <dgm:cxn modelId="{8A25C6C7-A378-FB4E-9AC9-C169765BEAE4}" type="presOf" srcId="{9C85FE2D-2EFE-4ABF-A9F8-02124AF929E0}" destId="{7C966805-6DB4-F048-8183-EC985EB8B70F}" srcOrd="0" destOrd="2" presId="urn:microsoft.com/office/officeart/2005/8/layout/default"/>
    <dgm:cxn modelId="{B84DC0D3-5836-42F1-A49D-CF2FEE0336E0}" srcId="{2E529F31-6452-4439-9538-73B499E28AFD}" destId="{9C85FE2D-2EFE-4ABF-A9F8-02124AF929E0}" srcOrd="1" destOrd="0" parTransId="{E7AEB0C1-632A-42F8-8AE4-5C7463E72741}" sibTransId="{004972B5-54F5-4F54-87B1-FCCA7134B817}"/>
    <dgm:cxn modelId="{40515EDB-F17B-6943-BE5A-96E51427F1C2}" type="presOf" srcId="{AB979B9E-9568-41E0-9B28-CDCB0D36A88B}" destId="{7C966805-6DB4-F048-8183-EC985EB8B70F}" srcOrd="0" destOrd="1" presId="urn:microsoft.com/office/officeart/2005/8/layout/default"/>
    <dgm:cxn modelId="{58DC55DD-5037-4846-BA7C-3BB56779A0ED}" type="presOf" srcId="{0CD2A48B-7DB7-4C4C-9E63-6942AA0C9DF3}" destId="{7E72F383-C2E4-404E-8143-795A8AA99682}" srcOrd="0" destOrd="1" presId="urn:microsoft.com/office/officeart/2005/8/layout/default"/>
    <dgm:cxn modelId="{189EAFE8-3D38-4D89-8B79-3EDE2CA5BEC1}" srcId="{83B8AF7F-3AFD-413D-B765-1020EAFB436F}" destId="{E5D47A48-40B1-4C39-B80F-FE0388FFE1CB}" srcOrd="1" destOrd="0" parTransId="{8D3F5DBC-3509-4DFC-A288-DFA0FF34C605}" sibTransId="{7CC27116-6EC8-43E5-8149-A51B30EE32EB}"/>
    <dgm:cxn modelId="{7A3F83EE-763F-2547-8C5A-6820571A7F38}" srcId="{2E529F31-6452-4439-9538-73B499E28AFD}" destId="{C4A97EBC-CD9E-4C48-AC86-EEBAA6A83B05}" srcOrd="2" destOrd="0" parTransId="{B8BAADDB-FD77-5F4A-9791-BA655228E206}" sibTransId="{CDF50A23-1F64-FB48-A1A7-60D2C9C4B622}"/>
    <dgm:cxn modelId="{C4B772F0-0DFA-524D-812C-95FE34B5DA91}" srcId="{65F306E5-AF52-43DB-9B5F-963E0DD5D191}" destId="{E615F91A-CDFE-D345-946E-6947F6EDF5D1}" srcOrd="0" destOrd="0" parTransId="{D8014264-EA3E-7442-AA04-E664DCB6C171}" sibTransId="{F640EC0C-7378-164A-8C32-69C23404B806}"/>
    <dgm:cxn modelId="{261351D5-6FBB-0742-A346-7D03D5CF4002}" type="presParOf" srcId="{7DFB4842-BCC9-BD43-8A58-8182093110F5}" destId="{7E72F383-C2E4-404E-8143-795A8AA99682}" srcOrd="0" destOrd="0" presId="urn:microsoft.com/office/officeart/2005/8/layout/default"/>
    <dgm:cxn modelId="{88917948-ACEA-1C4C-A30D-10F8C9BA13E8}" type="presParOf" srcId="{7DFB4842-BCC9-BD43-8A58-8182093110F5}" destId="{8E5FD55F-8E0E-2E44-BC49-D3605D93A966}" srcOrd="1" destOrd="0" presId="urn:microsoft.com/office/officeart/2005/8/layout/default"/>
    <dgm:cxn modelId="{09501528-ABF2-ED41-B008-A628D035E0F0}" type="presParOf" srcId="{7DFB4842-BCC9-BD43-8A58-8182093110F5}" destId="{E66BEDC5-2491-CC44-9E56-90DF1B917331}" srcOrd="2" destOrd="0" presId="urn:microsoft.com/office/officeart/2005/8/layout/default"/>
    <dgm:cxn modelId="{EA8411FA-31ED-3F4C-B0ED-78BCF0254719}" type="presParOf" srcId="{7DFB4842-BCC9-BD43-8A58-8182093110F5}" destId="{47A15597-BF2C-3344-85E2-32FE7CD25915}" srcOrd="3" destOrd="0" presId="urn:microsoft.com/office/officeart/2005/8/layout/default"/>
    <dgm:cxn modelId="{43596430-0C1A-A74B-B5CD-EA892FA6A446}" type="presParOf" srcId="{7DFB4842-BCC9-BD43-8A58-8182093110F5}" destId="{7C966805-6DB4-F048-8183-EC985EB8B70F}" srcOrd="4" destOrd="0" presId="urn:microsoft.com/office/officeart/2005/8/layout/default"/>
    <dgm:cxn modelId="{CD341B5F-E95C-9541-8A40-1925EA19C6E5}" type="presParOf" srcId="{7DFB4842-BCC9-BD43-8A58-8182093110F5}" destId="{D8D2C50C-5516-A64D-B688-A705DC83E614}" srcOrd="5" destOrd="0" presId="urn:microsoft.com/office/officeart/2005/8/layout/default"/>
    <dgm:cxn modelId="{815D2CB7-F2EE-5949-9BD1-3632F4CB7719}" type="presParOf" srcId="{7DFB4842-BCC9-BD43-8A58-8182093110F5}" destId="{FC04F2CF-C396-6E43-8A50-BFF8E6CFE6F6}" srcOrd="6" destOrd="0" presId="urn:microsoft.com/office/officeart/2005/8/layout/default"/>
    <dgm:cxn modelId="{0289A607-A053-DD43-9FC1-8C1DDFB39E71}" type="presParOf" srcId="{7DFB4842-BCC9-BD43-8A58-8182093110F5}" destId="{52B0C3C3-26AE-3147-84F5-0EB8E03E6472}" srcOrd="7" destOrd="0" presId="urn:microsoft.com/office/officeart/2005/8/layout/default"/>
    <dgm:cxn modelId="{CB1BB508-FA87-DB4B-8861-856AB0A213CA}" type="presParOf" srcId="{7DFB4842-BCC9-BD43-8A58-8182093110F5}" destId="{AE122B50-11F7-E74D-B62B-DE9186C0AFFC}" srcOrd="8" destOrd="0" presId="urn:microsoft.com/office/officeart/2005/8/layout/default"/>
    <dgm:cxn modelId="{D835DB17-ADA4-2C42-B08A-E23006E47E32}" type="presParOf" srcId="{7DFB4842-BCC9-BD43-8A58-8182093110F5}" destId="{10081692-6A30-F349-A142-F17EC06DBA6D}" srcOrd="9" destOrd="0" presId="urn:microsoft.com/office/officeart/2005/8/layout/default"/>
    <dgm:cxn modelId="{38544299-F795-6F44-A001-4B94768E15E2}" type="presParOf" srcId="{7DFB4842-BCC9-BD43-8A58-8182093110F5}" destId="{2788F7EF-9A94-3F44-A001-49E70741277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2A3F6-3CE4-4091-A886-FDB859A48759}">
      <dsp:nvSpPr>
        <dsp:cNvPr id="0" name=""/>
        <dsp:cNvSpPr/>
      </dsp:nvSpPr>
      <dsp:spPr>
        <a:xfrm>
          <a:off x="765914" y="42061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EF005-D04D-456A-A4AF-24A92C64FADB}">
      <dsp:nvSpPr>
        <dsp:cNvPr id="0" name=""/>
        <dsp:cNvSpPr/>
      </dsp:nvSpPr>
      <dsp:spPr>
        <a:xfrm>
          <a:off x="765914" y="207672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3600" kern="1200" dirty="0"/>
            <a:t>Weten:</a:t>
          </a:r>
          <a:endParaRPr lang="en-US" sz="3600" kern="1200" dirty="0"/>
        </a:p>
      </dsp:txBody>
      <dsp:txXfrm>
        <a:off x="765914" y="2076729"/>
        <a:ext cx="4320000" cy="648000"/>
      </dsp:txXfrm>
    </dsp:sp>
    <dsp:sp modelId="{73D4A45B-533E-4615-8617-20499048E456}">
      <dsp:nvSpPr>
        <dsp:cNvPr id="0" name=""/>
        <dsp:cNvSpPr/>
      </dsp:nvSpPr>
      <dsp:spPr>
        <a:xfrm>
          <a:off x="765914" y="2791760"/>
          <a:ext cx="4320000" cy="980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Relationeel datamodel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Relation</a:t>
          </a:r>
          <a:r>
            <a:rPr lang="nl-NL" sz="1700" kern="1200" dirty="0"/>
            <a:t> vs. </a:t>
          </a:r>
          <a:r>
            <a:rPr lang="nl-NL" sz="1700" kern="1200" dirty="0" err="1"/>
            <a:t>Relationship</a:t>
          </a:r>
          <a:endParaRPr lang="en-US" sz="1700" kern="1200" dirty="0" err="1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SQL</a:t>
          </a:r>
          <a:endParaRPr lang="en-US" sz="1700" kern="1200" dirty="0"/>
        </a:p>
      </dsp:txBody>
      <dsp:txXfrm>
        <a:off x="765914" y="2791760"/>
        <a:ext cx="4320000" cy="980432"/>
      </dsp:txXfrm>
    </dsp:sp>
    <dsp:sp modelId="{CD7B7188-ECD3-46FB-B45A-5AD1FDE7BC16}">
      <dsp:nvSpPr>
        <dsp:cNvPr id="0" name=""/>
        <dsp:cNvSpPr/>
      </dsp:nvSpPr>
      <dsp:spPr>
        <a:xfrm>
          <a:off x="5841914" y="42061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5ABA1-1C00-4156-B63E-58FB123E5F41}">
      <dsp:nvSpPr>
        <dsp:cNvPr id="0" name=""/>
        <dsp:cNvSpPr/>
      </dsp:nvSpPr>
      <dsp:spPr>
        <a:xfrm>
          <a:off x="5841914" y="207672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3600" kern="1200" dirty="0">
              <a:latin typeface="Calibri Light" panose="020F0302020204030204"/>
            </a:rPr>
            <a:t>Doen</a:t>
          </a:r>
          <a:endParaRPr lang="en-US" sz="3600" kern="1200" dirty="0"/>
        </a:p>
      </dsp:txBody>
      <dsp:txXfrm>
        <a:off x="5841914" y="2076729"/>
        <a:ext cx="4320000" cy="648000"/>
      </dsp:txXfrm>
    </dsp:sp>
    <dsp:sp modelId="{B6AEEBD4-C5A9-458B-B458-245F8E4DA049}">
      <dsp:nvSpPr>
        <dsp:cNvPr id="0" name=""/>
        <dsp:cNvSpPr/>
      </dsp:nvSpPr>
      <dsp:spPr>
        <a:xfrm>
          <a:off x="5841914" y="2791760"/>
          <a:ext cx="4320000" cy="980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Data verzamelen uit een Database m.b.v. eenvoudige SQL </a:t>
          </a:r>
          <a:r>
            <a:rPr lang="nl-NL" sz="1700" kern="1200" dirty="0">
              <a:latin typeface="Calibri Light" panose="020F0302020204030204"/>
            </a:rPr>
            <a:t>statement</a:t>
          </a:r>
          <a:endParaRPr lang="en-US" sz="1700" kern="1200" dirty="0">
            <a:latin typeface="Calibri Light" panose="020F0302020204030204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latin typeface="Calibri Light" panose="020F0302020204030204"/>
            </a:rPr>
            <a:t>Data</a:t>
          </a:r>
          <a:r>
            <a:rPr lang="nl-NL" sz="1700" kern="1200" dirty="0"/>
            <a:t> pipeline</a:t>
          </a:r>
          <a:endParaRPr lang="en-US" sz="1700" kern="1200" dirty="0"/>
        </a:p>
      </dsp:txBody>
      <dsp:txXfrm>
        <a:off x="5841914" y="2791760"/>
        <a:ext cx="4320000" cy="980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B9527-1409-1549-9B23-E632F0CB8E32}">
      <dsp:nvSpPr>
        <dsp:cNvPr id="0" name=""/>
        <dsp:cNvSpPr/>
      </dsp:nvSpPr>
      <dsp:spPr>
        <a:xfrm>
          <a:off x="0" y="804919"/>
          <a:ext cx="6666833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655F1-4C2B-2549-B746-CC660EB0FED2}">
      <dsp:nvSpPr>
        <dsp:cNvPr id="0" name=""/>
        <dsp:cNvSpPr/>
      </dsp:nvSpPr>
      <dsp:spPr>
        <a:xfrm>
          <a:off x="333341" y="244039"/>
          <a:ext cx="4666783" cy="1121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/>
            <a:t>UML Klassendiagram</a:t>
          </a:r>
          <a:endParaRPr lang="en-US" sz="3800" kern="1200"/>
        </a:p>
      </dsp:txBody>
      <dsp:txXfrm>
        <a:off x="388101" y="298799"/>
        <a:ext cx="4557263" cy="1012240"/>
      </dsp:txXfrm>
    </dsp:sp>
    <dsp:sp modelId="{C56F2130-A532-AE4A-AD25-29DCEF7CE0C9}">
      <dsp:nvSpPr>
        <dsp:cNvPr id="0" name=""/>
        <dsp:cNvSpPr/>
      </dsp:nvSpPr>
      <dsp:spPr>
        <a:xfrm>
          <a:off x="0" y="2528599"/>
          <a:ext cx="6666833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11B5B-229D-2541-A3C0-3C5DE0461806}">
      <dsp:nvSpPr>
        <dsp:cNvPr id="0" name=""/>
        <dsp:cNvSpPr/>
      </dsp:nvSpPr>
      <dsp:spPr>
        <a:xfrm>
          <a:off x="333341" y="1967719"/>
          <a:ext cx="4666783" cy="112176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 dirty="0"/>
            <a:t>Venndiagram</a:t>
          </a:r>
          <a:endParaRPr lang="en-US" sz="3800" kern="1200" dirty="0"/>
        </a:p>
      </dsp:txBody>
      <dsp:txXfrm>
        <a:off x="388101" y="2022479"/>
        <a:ext cx="4557263" cy="1012240"/>
      </dsp:txXfrm>
    </dsp:sp>
    <dsp:sp modelId="{2A0BF25B-0693-6A4F-9AF4-55BF98831CC0}">
      <dsp:nvSpPr>
        <dsp:cNvPr id="0" name=""/>
        <dsp:cNvSpPr/>
      </dsp:nvSpPr>
      <dsp:spPr>
        <a:xfrm>
          <a:off x="0" y="4252280"/>
          <a:ext cx="6666833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7BBB8-2792-4E41-A194-616B4916A748}">
      <dsp:nvSpPr>
        <dsp:cNvPr id="0" name=""/>
        <dsp:cNvSpPr/>
      </dsp:nvSpPr>
      <dsp:spPr>
        <a:xfrm>
          <a:off x="333341" y="3691400"/>
          <a:ext cx="4666783" cy="112176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CSV</a:t>
          </a:r>
        </a:p>
      </dsp:txBody>
      <dsp:txXfrm>
        <a:off x="388101" y="3746160"/>
        <a:ext cx="4557263" cy="1012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72F383-C2E4-404E-8143-795A8AA996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Collection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/>
            <a:t>Queries</a:t>
          </a:r>
        </a:p>
      </dsp:txBody>
      <dsp:txXfrm>
        <a:off x="0" y="39687"/>
        <a:ext cx="3286125" cy="1971675"/>
      </dsp:txXfrm>
    </dsp:sp>
    <dsp:sp modelId="{E66BEDC5-2491-CC44-9E56-90DF1B917331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Exploration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400" b="0" kern="1200" dirty="0"/>
            <a:t>Visualization</a:t>
          </a:r>
        </a:p>
      </dsp:txBody>
      <dsp:txXfrm>
        <a:off x="3614737" y="39687"/>
        <a:ext cx="3286125" cy="1971675"/>
      </dsp:txXfrm>
    </dsp:sp>
    <dsp:sp modelId="{7C966805-6DB4-F048-8183-EC985EB8B70F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/>
            <a:t>Preprocessing</a:t>
          </a:r>
          <a:endParaRPr lang="en-US" sz="31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2400" kern="1200"/>
            <a:t>Filter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2400" kern="1200"/>
            <a:t>Enhancement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7229475" y="39687"/>
        <a:ext cx="3286125" cy="1971675"/>
      </dsp:txXfrm>
    </dsp:sp>
    <dsp:sp modelId="{FC04F2CF-C396-6E43-8A50-BFF8E6CFE6F6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Data Selection</a:t>
          </a:r>
          <a:endParaRPr 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NL" sz="2400" b="0" kern="1200" dirty="0"/>
            <a:t>Remove outliers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NL" sz="2400" b="0" kern="1200" dirty="0"/>
            <a:t>Data Augmentation</a:t>
          </a:r>
          <a:br>
            <a:rPr lang="en-NL" sz="2400" kern="1200" dirty="0"/>
          </a:br>
          <a:endParaRPr lang="en-US" sz="2400" kern="1200" dirty="0"/>
        </a:p>
      </dsp:txBody>
      <dsp:txXfrm>
        <a:off x="0" y="2339975"/>
        <a:ext cx="3286125" cy="1971675"/>
      </dsp:txXfrm>
    </dsp:sp>
    <dsp:sp modelId="{AE122B50-11F7-E74D-B62B-DE9186C0AFFC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 dirty="0"/>
            <a:t>Feature Extraction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3100" kern="1200" dirty="0"/>
        </a:p>
      </dsp:txBody>
      <dsp:txXfrm>
        <a:off x="3614737" y="2339975"/>
        <a:ext cx="3286125" cy="1971675"/>
      </dsp:txXfrm>
    </dsp:sp>
    <dsp:sp modelId="{2788F7EF-9A94-3F44-A001-49E70741277F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NL" sz="3100" kern="1200"/>
            <a:t>Split</a:t>
          </a:r>
          <a:endParaRPr lang="en-US" sz="31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</a:t>
          </a:r>
          <a:r>
            <a:rPr lang="en-NL" sz="2400" kern="1200"/>
            <a:t>rain, Validation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2400" kern="1200"/>
            <a:t>Test</a:t>
          </a:r>
          <a:endParaRPr lang="en-US" sz="2400" kern="1200"/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1ACF3-2116-1644-A068-5C670E01BE9C}" type="datetimeFigureOut">
              <a:rPr lang="nl-NL" smtClean="0"/>
              <a:t>21-02-2023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2B38-B8E7-A245-9AB1-DD9FB535B1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8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36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Wat heb je (tot nu toe) onderzocht en welke informatie heeft dat opgeleverd?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AAFC3-677C-4AA0-B401-C0EB68DC3F2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43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03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2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76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F513B53-9264-1D4D-8AE2-1E527B816A07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0" y="-1"/>
            <a:ext cx="8957883" cy="579961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15">
            <a:extLst>
              <a:ext uri="{FF2B5EF4-FFF2-40B4-BE49-F238E27FC236}">
                <a16:creationId xmlns:a16="http://schemas.microsoft.com/office/drawing/2014/main" id="{F10FAEE8-29E5-474F-8A17-73F4C6209FFB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192000" cy="686376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F5041-8938-C243-AAF0-3D2BE4394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398" y="3429000"/>
            <a:ext cx="6219751" cy="119149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375B8D-73CB-724F-99C8-3E40CCD1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398" y="4752109"/>
            <a:ext cx="5693056" cy="186814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3C9FD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91279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F28EF-7789-D147-8897-18635C0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30008"/>
            <a:ext cx="6612823" cy="143806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847BD3-DCCA-1941-A630-CB8BB875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98823"/>
            <a:ext cx="6612823" cy="662268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748F49-D8DD-884A-851A-0B645BB61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7737" y="5289520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6C4E240-6B7F-2241-A536-65FA7B5C2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7738" y="5583687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rgbClr val="554570"/>
                </a:solidFill>
              </a:defRPr>
            </a:lvl1pPr>
          </a:lstStyle>
          <a:p>
            <a:pPr lvl="0"/>
            <a:r>
              <a:rPr lang="nl-NL" err="1"/>
              <a:t>AcHTERNAAM</a:t>
            </a:r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2DB7C87-F65D-E746-9824-9B95C5637C0E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831850" y="4999676"/>
            <a:ext cx="1166673" cy="1168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nl-NL"/>
              <a:t>Plaats hier een foto</a:t>
            </a:r>
          </a:p>
        </p:txBody>
      </p:sp>
    </p:spTree>
    <p:extLst>
      <p:ext uri="{BB962C8B-B14F-4D97-AF65-F5344CB8AC3E}">
        <p14:creationId xmlns:p14="http://schemas.microsoft.com/office/powerpoint/2010/main" val="156064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8215"/>
            <a:ext cx="10591800" cy="53156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1992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862" y="668215"/>
            <a:ext cx="6870137" cy="55087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A39EB051-FC38-1C4E-A562-442A3DD398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535" y="1143000"/>
            <a:ext cx="434232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746"/>
            <a:ext cx="5764823" cy="117194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823" cy="40996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BA4C917-70B0-9346-AC2A-BFFE1E1FC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8775" y="519113"/>
            <a:ext cx="4747602" cy="540619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561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5">
            <a:extLst>
              <a:ext uri="{FF2B5EF4-FFF2-40B4-BE49-F238E27FC236}">
                <a16:creationId xmlns:a16="http://schemas.microsoft.com/office/drawing/2014/main" id="{EA003F7C-FC84-F840-9F4D-AE16968C724C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1607617" y="-96253"/>
            <a:ext cx="10733050" cy="69489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657D37E7-CB9A-3543-8A5C-F89C7A513111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244710" cy="685266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052"/>
            <a:ext cx="5384575" cy="5582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0227"/>
            <a:ext cx="5384575" cy="357985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046830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63A4E03-FB6F-C54F-ADB6-525473B71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10">
            <a:extLst>
              <a:ext uri="{FF2B5EF4-FFF2-40B4-BE49-F238E27FC236}">
                <a16:creationId xmlns:a16="http://schemas.microsoft.com/office/drawing/2014/main" id="{CB99EB61-8282-DA43-925D-36079241E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74" y="1776046"/>
            <a:ext cx="2936875" cy="2803270"/>
          </a:xfrm>
        </p:spPr>
        <p:txBody>
          <a:bodyPr/>
          <a:lstStyle>
            <a:lvl1pPr marL="0" indent="0">
              <a:buNone/>
              <a:defRPr lang="nl-NL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04A3F85-A516-C04F-ADC6-DAD5C9133F08}"/>
              </a:ext>
            </a:extLst>
          </p:cNvPr>
          <p:cNvSpPr txBox="1"/>
          <p:nvPr userDrawn="1"/>
        </p:nvSpPr>
        <p:spPr>
          <a:xfrm>
            <a:off x="915174" y="835269"/>
            <a:ext cx="293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>
                <a:solidFill>
                  <a:srgbClr val="4B3D64"/>
                </a:solidFill>
                <a:effectLst/>
                <a:latin typeface="Open Sans Light" panose="020B0306030504020204" pitchFamily="34" charset="0"/>
              </a:rPr>
              <a:t>www.it-omscholing.nl</a:t>
            </a:r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3067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21F16F20-8C39-3842-80F3-B2E835C04146}"/>
              </a:ext>
            </a:extLst>
          </p:cNvPr>
          <p:cNvSpPr/>
          <p:nvPr userDrawn="1"/>
        </p:nvSpPr>
        <p:spPr bwMode="auto">
          <a:xfrm>
            <a:off x="408007" y="564573"/>
            <a:ext cx="11253246" cy="690486"/>
          </a:xfrm>
          <a:prstGeom prst="rect">
            <a:avLst/>
          </a:prstGeom>
          <a:solidFill>
            <a:srgbClr val="D4104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15DAD-D3C5-4B4F-AAE5-A931C1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059"/>
            <a:ext cx="10515600" cy="443981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EAF1C0C-133B-2C43-A1F3-0CFB8D8C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42" y="564573"/>
            <a:ext cx="10515600" cy="716539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pic>
        <p:nvPicPr>
          <p:cNvPr id="14" name="Afbeelding 13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1078B472-7B47-EF4D-B387-FB13A7D8E3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7708" y="6241224"/>
            <a:ext cx="333546" cy="33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4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82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9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4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9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6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51" r:id="rId13"/>
    <p:sldLayoutId id="2147483665" r:id="rId14"/>
    <p:sldLayoutId id="2147483672" r:id="rId15"/>
    <p:sldLayoutId id="2147483671" r:id="rId16"/>
    <p:sldLayoutId id="2147483660" r:id="rId17"/>
    <p:sldLayoutId id="2147483655" r:id="rId18"/>
    <p:sldLayoutId id="214748369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 descr="Afbeelding met lucht, buiten, gebouw, rivier&#10;&#10;Automatisch gegenereerde beschrijving">
            <a:extLst>
              <a:ext uri="{FF2B5EF4-FFF2-40B4-BE49-F238E27FC236}">
                <a16:creationId xmlns:a16="http://schemas.microsoft.com/office/drawing/2014/main" id="{BDE1729B-2797-6947-ABE0-64CFBE422B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1433" t="18270" r="587" b="-692"/>
          <a:stretch/>
        </p:blipFill>
        <p:spPr>
          <a:xfrm>
            <a:off x="-1" y="-1"/>
            <a:ext cx="7880079" cy="4135065"/>
          </a:xfr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F0FCC-B6FE-6CF7-A3F6-6B3D598D6B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28007"/>
            <a:ext cx="12192000" cy="68637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l-NL" dirty="0">
              <a:cs typeface="Calibri" panose="020F0502020204030204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AE7370-A288-CC6C-DBB6-03D6C641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6117" y="3459892"/>
            <a:ext cx="6567618" cy="1191490"/>
          </a:xfrm>
        </p:spPr>
        <p:txBody>
          <a:bodyPr/>
          <a:lstStyle/>
          <a:p>
            <a:pPr algn="ctr"/>
            <a:r>
              <a:rPr lang="nl-NL" dirty="0"/>
              <a:t>Relationele </a:t>
            </a:r>
            <a:r>
              <a:rPr lang="nl-NL" dirty="0" err="1"/>
              <a:t>Datamodelering</a:t>
            </a:r>
            <a:endParaRPr lang="nl-NL" dirty="0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EAF36B9-323F-A68E-C801-633A5BD0E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22 november 2023</a:t>
            </a:r>
          </a:p>
          <a:p>
            <a:r>
              <a:rPr lang="nl-NL" dirty="0"/>
              <a:t>Jeroen Boogaard</a:t>
            </a:r>
          </a:p>
        </p:txBody>
      </p:sp>
    </p:spTree>
    <p:extLst>
      <p:ext uri="{BB962C8B-B14F-4D97-AF65-F5344CB8AC3E}">
        <p14:creationId xmlns:p14="http://schemas.microsoft.com/office/powerpoint/2010/main" val="49462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6020C6-0867-13C3-6841-F62139FA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C1551E2-548C-3F04-1C5B-C6679366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0040" y="3078456"/>
            <a:ext cx="11496821" cy="26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3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AE2DF-62CC-CC44-D98B-D430C4CE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Primary Key: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Generated key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B4E35D9-17C4-3643-B2ED-FE37EA7E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189018"/>
            <a:ext cx="7225748" cy="44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4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E2DF-62CC-CC44-D98B-D430C4CE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Primary Key –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Atrribute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combination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8627085-13AF-541B-AB0A-28301BFA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50" y="1675227"/>
            <a:ext cx="859630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C35847-E9CF-72EB-8ABA-BD7BE818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Relationship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8B72FB6-B17B-E25A-71C0-F6ACC6A25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64" y="364587"/>
            <a:ext cx="66418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Gebogen gedeelte van een atletiekbaan in een sportstadion">
            <a:extLst>
              <a:ext uri="{FF2B5EF4-FFF2-40B4-BE49-F238E27FC236}">
                <a16:creationId xmlns:a16="http://schemas.microsoft.com/office/drawing/2014/main" id="{20FF7DA4-ADD9-508B-AD69-4105BBAF5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9" r="15990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BA22F7-8D91-97F4-B104-803D35B5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nl-NL"/>
              <a:t>Oefening</a:t>
            </a:r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B658412C-1489-CF7E-DEF1-229875DEF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nl-NL" sz="2000"/>
              <a:t>Start in een (git) bash terminal met </a:t>
            </a:r>
            <a:r>
              <a:rPr lang="nl-NL" sz="2000" i="1"/>
              <a:t>sqlite3 Chinook.db</a:t>
            </a:r>
          </a:p>
          <a:p>
            <a:endParaRPr lang="nl-NL" sz="2000" i="1"/>
          </a:p>
          <a:p>
            <a:r>
              <a:rPr lang="nl-NL" sz="2000"/>
              <a:t>Run de voorbeeld queries in practica/week3/sql/chinook</a:t>
            </a:r>
          </a:p>
          <a:p>
            <a:endParaRPr lang="nl-NL" sz="2000"/>
          </a:p>
          <a:p>
            <a:r>
              <a:rPr lang="nl-NL" sz="2000"/>
              <a:t>Sluit sqlite af met </a:t>
            </a:r>
            <a:r>
              <a:rPr lang="nl-NL" sz="2000" i="1"/>
              <a:t>exit</a:t>
            </a:r>
          </a:p>
          <a:p>
            <a:endParaRPr lang="nl-NL" sz="2000" i="1"/>
          </a:p>
        </p:txBody>
      </p:sp>
    </p:spTree>
    <p:extLst>
      <p:ext uri="{BB962C8B-B14F-4D97-AF65-F5344CB8AC3E}">
        <p14:creationId xmlns:p14="http://schemas.microsoft.com/office/powerpoint/2010/main" val="198536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48600-E486-1739-2EC3-B4EE14A5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Inner Join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479DC91-5A10-58EC-89A7-664920A0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33" y="2633472"/>
            <a:ext cx="9376086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55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8600-E486-1739-2EC3-B4EE14A5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Outer Join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79DC91-5A10-58EC-89A7-664920A0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6433" y="3009458"/>
            <a:ext cx="9376086" cy="283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73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48600-E486-1739-2EC3-B4EE14A5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BC1BA-B018-97B2-7787-FFF54C87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3467" y="2236567"/>
            <a:ext cx="10905066" cy="32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0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6CE3-C3F4-D954-5B9E-13BE67FF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C986E-57E3-BCE0-4AD9-C136D179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Open Sans Light"/>
                <a:ea typeface="Open Sans Light"/>
                <a:cs typeface="Open Sans Light"/>
              </a:rPr>
              <a:t>Stap 8. afronding/evaluatie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3CCAE5-47C5-475A-AF73-6BE319ED2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983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76C7C-3881-5C0E-CFF3-7A33BC18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Relationeel</a:t>
            </a:r>
            <a:r>
              <a:rPr lang="en-US" sz="4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Datamodel</a:t>
            </a:r>
            <a:endParaRPr lang="en-US" sz="4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20C33-5F66-6ACB-3268-CAE6A186B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939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760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AC033-285B-67DA-7B8D-54BE2A32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nl-NL" sz="4000" dirty="0">
                <a:solidFill>
                  <a:srgbClr val="FFFFFF"/>
                </a:solidFill>
              </a:rPr>
              <a:t>Leerdoelen</a:t>
            </a:r>
          </a:p>
        </p:txBody>
      </p:sp>
      <p:graphicFrame>
        <p:nvGraphicFramePr>
          <p:cNvPr id="18" name="Tijdelijke aanduiding voor inhoud 2">
            <a:extLst>
              <a:ext uri="{FF2B5EF4-FFF2-40B4-BE49-F238E27FC236}">
                <a16:creationId xmlns:a16="http://schemas.microsoft.com/office/drawing/2014/main" id="{01D170F7-14BF-27D6-8F58-C247E8B5CA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90699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280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70842C-67DA-C1D0-0162-8207875D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nl-NL" sz="4000">
                <a:solidFill>
                  <a:srgbClr val="FFFFFF"/>
                </a:solidFill>
              </a:rPr>
              <a:t>benodigde voorkennis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B8341BEE-7333-2A1A-E18B-C620617786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26633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777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rain on the railway tracks&#10;&#10;Description automatically generated with low confidence">
            <a:extLst>
              <a:ext uri="{FF2B5EF4-FFF2-40B4-BE49-F238E27FC236}">
                <a16:creationId xmlns:a16="http://schemas.microsoft.com/office/drawing/2014/main" id="{DDE47A63-701D-733E-1B20-F77D1A450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5" b="107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CA2DD-6032-4AE1-8366-231E1F8C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Data Pipeline</a:t>
            </a:r>
          </a:p>
        </p:txBody>
      </p:sp>
    </p:spTree>
    <p:extLst>
      <p:ext uri="{BB962C8B-B14F-4D97-AF65-F5344CB8AC3E}">
        <p14:creationId xmlns:p14="http://schemas.microsoft.com/office/powerpoint/2010/main" val="318207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5">
            <a:extLst>
              <a:ext uri="{FF2B5EF4-FFF2-40B4-BE49-F238E27FC236}">
                <a16:creationId xmlns:a16="http://schemas.microsoft.com/office/drawing/2014/main" id="{9826B192-CD2E-200B-2D50-4B334F23A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06B26-4012-86B3-2DE5-C840DBD6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Pipeline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6257C47A-858C-953E-5772-9A3A74FD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76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4125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89A0F-2867-4839-AB3B-9E6F5D79F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2" r="35364" b="593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21B43-9188-4601-A22C-5CA43929D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520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7E14C-7540-6957-DFF2-30C8D653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NL">
                <a:solidFill>
                  <a:srgbClr val="FFFFFF"/>
                </a:solidFill>
              </a:rPr>
              <a:t>Opdracht in tweetallen op papier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0DC62C7-BDDB-E628-DD0A-75D64F221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NL"/>
              <a:t>Noem minimaal 4 verschillende manieren van Data Collection</a:t>
            </a:r>
          </a:p>
          <a:p>
            <a:endParaRPr lang="en-NL"/>
          </a:p>
          <a:p>
            <a:r>
              <a:rPr lang="en-NL"/>
              <a:t>Wat kun je zeggen over de kwaliteit van de data uit de verschillende bronnen?</a:t>
            </a:r>
          </a:p>
          <a:p>
            <a:endParaRPr lang="en-NL"/>
          </a:p>
          <a:p>
            <a:r>
              <a:rPr lang="en-NL"/>
              <a:t>Wat weet je van het dataformaat behorende bij de verschillende manieren</a:t>
            </a: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9279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53F39-61F6-133C-9862-A2BCCBE7F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Comma Separated Values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97C968-D3F5-2D0B-E2ED-A77F47BF7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20040" y="2989257"/>
            <a:ext cx="11496821" cy="28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46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A0B4C524F55429CE2FD5B93B01F74" ma:contentTypeVersion="10" ma:contentTypeDescription="Create a new document." ma:contentTypeScope="" ma:versionID="f9aafbd4da08368b74f79f2a9f56fa2a">
  <xsd:schema xmlns:xsd="http://www.w3.org/2001/XMLSchema" xmlns:xs="http://www.w3.org/2001/XMLSchema" xmlns:p="http://schemas.microsoft.com/office/2006/metadata/properties" xmlns:ns2="ea016a50-4395-487d-ae85-89d5607ff42b" xmlns:ns3="1f7ab50f-86ca-4990-8cf2-d29dc34c52f9" targetNamespace="http://schemas.microsoft.com/office/2006/metadata/properties" ma:root="true" ma:fieldsID="401168ac5d126397fa03afd3a484a72a" ns2:_="" ns3:_="">
    <xsd:import namespace="ea016a50-4395-487d-ae85-89d5607ff42b"/>
    <xsd:import namespace="1f7ab50f-86ca-4990-8cf2-d29dc34c52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16a50-4395-487d-ae85-89d5607ff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ab50f-86ca-4990-8cf2-d29dc34c52f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c553c83-21a0-4f36-b48d-eeb13dd4fc9a}" ma:internalName="TaxCatchAll" ma:showField="CatchAllData" ma:web="1f7ab50f-86ca-4990-8cf2-d29dc34c52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16a50-4395-487d-ae85-89d5607ff42b">
      <Terms xmlns="http://schemas.microsoft.com/office/infopath/2007/PartnerControls"/>
    </lcf76f155ced4ddcb4097134ff3c332f>
    <TaxCatchAll xmlns="1f7ab50f-86ca-4990-8cf2-d29dc34c52f9" xsi:nil="true"/>
    <MediaLengthInSeconds xmlns="ea016a50-4395-487d-ae85-89d5607ff42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9C7E2A-EBC7-4074-9DD8-0C29805915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016a50-4395-487d-ae85-89d5607ff42b"/>
    <ds:schemaRef ds:uri="1f7ab50f-86ca-4990-8cf2-d29dc34c52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9BB86F-FED8-4A79-AB77-818091FB83F7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purl.org/dc/dcmitype/"/>
    <ds:schemaRef ds:uri="ea016a50-4395-487d-ae85-89d5607ff4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f7ab50f-86ca-4990-8cf2-d29dc34c52f9"/>
  </ds:schemaRefs>
</ds:datastoreItem>
</file>

<file path=customXml/itemProps3.xml><?xml version="1.0" encoding="utf-8"?>
<ds:datastoreItem xmlns:ds="http://schemas.openxmlformats.org/officeDocument/2006/customXml" ds:itemID="{BE9C74EA-5F24-45CA-9677-30E5A1DC1D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186</Words>
  <Application>Microsoft Macintosh PowerPoint</Application>
  <PresentationFormat>Widescreen</PresentationFormat>
  <Paragraphs>58</Paragraphs>
  <Slides>19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Open Sans Light</vt:lpstr>
      <vt:lpstr>Office Theme</vt:lpstr>
      <vt:lpstr>Relationele Datamodelering</vt:lpstr>
      <vt:lpstr>Relationeel Datamodel</vt:lpstr>
      <vt:lpstr>Leerdoelen</vt:lpstr>
      <vt:lpstr>benodigde voorkennis</vt:lpstr>
      <vt:lpstr>Data Pipeline</vt:lpstr>
      <vt:lpstr>Data Pipeline</vt:lpstr>
      <vt:lpstr>Data Collection</vt:lpstr>
      <vt:lpstr>Opdracht in tweetallen op papier</vt:lpstr>
      <vt:lpstr>Comma Separated Values</vt:lpstr>
      <vt:lpstr>Table</vt:lpstr>
      <vt:lpstr>Primary Key: Generated key</vt:lpstr>
      <vt:lpstr>Primary Key – Atrribute combination</vt:lpstr>
      <vt:lpstr>Relationship</vt:lpstr>
      <vt:lpstr>Oefening</vt:lpstr>
      <vt:lpstr>Inner Join</vt:lpstr>
      <vt:lpstr>Outer Join</vt:lpstr>
      <vt:lpstr>Join</vt:lpstr>
      <vt:lpstr>PowerPoint Presentation</vt:lpstr>
      <vt:lpstr>Stap 8. afronding/evaluatie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Voorlichtingsbijeenkomst </dc:title>
  <dc:creator>Maas, G.A. (Gwendolyn)</dc:creator>
  <cp:lastModifiedBy>Boogaard, J.A. (Jeroen)</cp:lastModifiedBy>
  <cp:revision>18</cp:revision>
  <dcterms:created xsi:type="dcterms:W3CDTF">2022-02-11T12:33:36Z</dcterms:created>
  <dcterms:modified xsi:type="dcterms:W3CDTF">2023-02-22T00:18:35Z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0x01010065DA0B4C524F55429CE2FD5B93B01F74</vt:lpwstr>
  </property>
  <property fmtid="{D5CDD505-2E9C-101B-9397-08002B2CF9AE}" pid="3" name="MediaServiceImageTags">
    <vt:lpwstr/>
  </property>
  <property fmtid="{D5CDD505-2E9C-101B-9397-08002B2CF9AE}" pid="4" name="Order">
    <vt:lpwstr>43700.0000000000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